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95" autoAdjust="0"/>
  </p:normalViewPr>
  <p:slideViewPr>
    <p:cSldViewPr snapToGrid="0" showGuides="1">
      <p:cViewPr varScale="1">
        <p:scale>
          <a:sx n="90" d="100"/>
          <a:sy n="90" d="100"/>
        </p:scale>
        <p:origin x="116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14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89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54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50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9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21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97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55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01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14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36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9B7DD-142A-43F1-9DC1-5CE546E1578A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FAB5-8B2F-47B4-B2C3-ACD0FD250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3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00" y="1080934"/>
            <a:ext cx="8820000" cy="561053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9878" y="343974"/>
            <a:ext cx="831600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КОЛИ́ЧЕСТВЕННЫ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ПОРЯ́ДКОВЫЕ ЧИСЛИ́ТЕЛЬНЫЕ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8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19878" y="343974"/>
            <a:ext cx="831600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КОЛИ́ЧЕСТВЕННЫ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ПОРЯ́ДКОВЫЕ ЧИСЛИ́ТЕЛЬНЫЕ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00" y="1249642"/>
            <a:ext cx="8820000" cy="495858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255933" y="6519446"/>
            <a:ext cx="1888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15/04/2020</a:t>
            </a:r>
            <a:endParaRPr lang="fr-FR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00" y="1617375"/>
            <a:ext cx="8820000" cy="40916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9878" y="343974"/>
            <a:ext cx="831600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КОЛИ́ЧЕСТВЕННЫ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ПОРЯ́ДКОВЫЕ ЧИСЛИ́ТЕЛЬНЫЕ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22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13</Words>
  <Application>Microsoft Office PowerPoint</Application>
  <PresentationFormat>Affichage à l'écran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Давид Ивович Виаль</dc:creator>
  <cp:lastModifiedBy>Давид Ивович Виаль</cp:lastModifiedBy>
  <cp:revision>5</cp:revision>
  <dcterms:created xsi:type="dcterms:W3CDTF">2020-01-31T17:47:52Z</dcterms:created>
  <dcterms:modified xsi:type="dcterms:W3CDTF">2020-04-15T15:02:00Z</dcterms:modified>
</cp:coreProperties>
</file>