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7" r:id="rId2"/>
    <p:sldId id="256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395" autoAdjust="0"/>
  </p:normalViewPr>
  <p:slideViewPr>
    <p:cSldViewPr snapToGrid="0" showGuides="1">
      <p:cViewPr varScale="1">
        <p:scale>
          <a:sx n="90" d="100"/>
          <a:sy n="90" d="100"/>
        </p:scale>
        <p:origin x="1162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3145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7896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6542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9502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7292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62101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9781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8550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930124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51468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313645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9B7DD-142A-43F1-9DC1-5CE546E1578A}" type="datetimeFigureOut">
              <a:rPr lang="fr-FR" smtClean="0"/>
              <a:t>15/04/2020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2FAB5-8B2F-47B4-B2C3-ACD0FD250DC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2345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00" y="1080934"/>
            <a:ext cx="8820000" cy="5610533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419878" y="343974"/>
            <a:ext cx="831600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КОЛИ́ЧЕСТВЕННЫ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ПОРЯ́ДКОВЫЕ ЧИСЛИ́ТЕЛЬНЫЕ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84786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419878" y="343974"/>
            <a:ext cx="831600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КОЛИ́ЧЕСТВЕННЫ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ПОРЯ́ДКОВЫЕ ЧИСЛИ́ТЕЛЬНЫЕ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00" y="1249642"/>
            <a:ext cx="8820000" cy="4958580"/>
          </a:xfrm>
          <a:prstGeom prst="rect">
            <a:avLst/>
          </a:prstGeom>
        </p:spPr>
      </p:pic>
      <p:sp>
        <p:nvSpPr>
          <p:cNvPr id="4" name="ZoneTexte 3"/>
          <p:cNvSpPr txBox="1"/>
          <p:nvPr/>
        </p:nvSpPr>
        <p:spPr>
          <a:xfrm>
            <a:off x="7255933" y="6519446"/>
            <a:ext cx="18880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15/04/2020</a:t>
            </a:r>
            <a:endParaRPr lang="fr-FR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6148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000" y="1617375"/>
            <a:ext cx="8820000" cy="409164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19878" y="343974"/>
            <a:ext cx="8316000" cy="369332"/>
          </a:xfrm>
          <a:prstGeom prst="rect">
            <a:avLst/>
          </a:prstGeom>
          <a:solidFill>
            <a:srgbClr val="FFC000"/>
          </a:solidFill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КОЛИ́ЧЕСТВЕННЫ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Е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 </a:t>
            </a:r>
            <a:r>
              <a:rPr lang="ru-RU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ПОРЯ́ДКОВЫЕ ЧИСЛИ́ТЕЛЬНЫЕ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0225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27</TotalTime>
  <Words>13</Words>
  <Application>Microsoft Office PowerPoint</Application>
  <PresentationFormat>Affichage à l'écran (4:3)</PresentationFormat>
  <Paragraphs>4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Давид Ивович Виаль</dc:creator>
  <cp:lastModifiedBy>Давид Ивович Виаль</cp:lastModifiedBy>
  <cp:revision>5</cp:revision>
  <dcterms:created xsi:type="dcterms:W3CDTF">2020-01-31T17:47:52Z</dcterms:created>
  <dcterms:modified xsi:type="dcterms:W3CDTF">2020-04-15T15:02:00Z</dcterms:modified>
</cp:coreProperties>
</file>