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FFFF"/>
    <a:srgbClr val="99CCFF"/>
    <a:srgbClr val="66FFCC"/>
    <a:srgbClr val="33CC33"/>
    <a:srgbClr val="993300"/>
    <a:srgbClr val="FF66FF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9" autoAdjust="0"/>
    <p:restoredTop sz="94660"/>
  </p:normalViewPr>
  <p:slideViewPr>
    <p:cSldViewPr showGuides="1">
      <p:cViewPr varScale="1">
        <p:scale>
          <a:sx n="84" d="100"/>
          <a:sy n="84" d="100"/>
        </p:scale>
        <p:origin x="1584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01A1B-395C-446E-BDF2-6EC05846581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3607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FE75B-F424-4E66-95B9-C6FCD04A73E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2947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3D41C-9A56-410D-AE0E-F3C1399985B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5503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58E7A-4779-427C-8B32-DF1E8F73DFE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14754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3E89D-5E8A-43DD-8EB2-611BCA73BC0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9019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9D19F-8B34-4941-B841-73862331AE9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431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E3D84-40C8-45DB-9731-8B3C5BF5894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4432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D3DC5-3AC6-48BD-BB6C-65474D4FCF6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6220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2BAB4-7A39-4E16-95DA-78323DCADF6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0878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2F86E-73BE-489C-A451-574DE8A63CB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9682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1AE7BC-94BB-4A44-8152-52B25DDE228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0394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7265E0-A642-48A3-9D69-CDD683685B8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492500" y="4365625"/>
            <a:ext cx="3240088" cy="12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2627313" y="2997200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00" name="Freeform 8"/>
          <p:cNvSpPr>
            <a:spLocks/>
          </p:cNvSpPr>
          <p:nvPr/>
        </p:nvSpPr>
        <p:spPr bwMode="auto">
          <a:xfrm>
            <a:off x="2411413" y="981075"/>
            <a:ext cx="1081087" cy="4464050"/>
          </a:xfrm>
          <a:custGeom>
            <a:avLst/>
            <a:gdLst>
              <a:gd name="T0" fmla="*/ 454 w 454"/>
              <a:gd name="T1" fmla="*/ 0 h 1814"/>
              <a:gd name="T2" fmla="*/ 454 w 454"/>
              <a:gd name="T3" fmla="*/ 1361 h 1814"/>
              <a:gd name="T4" fmla="*/ 0 w 454"/>
              <a:gd name="T5" fmla="*/ 1814 h 1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4" h="1814">
                <a:moveTo>
                  <a:pt x="454" y="0"/>
                </a:moveTo>
                <a:lnTo>
                  <a:pt x="454" y="1361"/>
                </a:lnTo>
                <a:lnTo>
                  <a:pt x="0" y="1814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01" name="Freeform 9"/>
          <p:cNvSpPr>
            <a:spLocks noChangeAspect="1"/>
          </p:cNvSpPr>
          <p:nvPr/>
        </p:nvSpPr>
        <p:spPr bwMode="auto">
          <a:xfrm>
            <a:off x="2627313" y="2276475"/>
            <a:ext cx="712787" cy="2233613"/>
          </a:xfrm>
          <a:custGeom>
            <a:avLst/>
            <a:gdLst>
              <a:gd name="T0" fmla="*/ 0 w 681"/>
              <a:gd name="T1" fmla="*/ 680 h 2132"/>
              <a:gd name="T2" fmla="*/ 681 w 681"/>
              <a:gd name="T3" fmla="*/ 0 h 2132"/>
              <a:gd name="T4" fmla="*/ 681 w 681"/>
              <a:gd name="T5" fmla="*/ 2132 h 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1" h="2132">
                <a:moveTo>
                  <a:pt x="0" y="680"/>
                </a:moveTo>
                <a:lnTo>
                  <a:pt x="681" y="0"/>
                </a:lnTo>
                <a:lnTo>
                  <a:pt x="681" y="2132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2411413" y="981075"/>
            <a:ext cx="4321175" cy="4464050"/>
          </a:xfrm>
          <a:prstGeom prst="cube">
            <a:avLst>
              <a:gd name="adj" fmla="val 25000"/>
            </a:avLst>
          </a:prstGeom>
          <a:solidFill>
            <a:srgbClr val="00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5867400" y="2997200"/>
            <a:ext cx="0" cy="2233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12" name="Freeform 20"/>
          <p:cNvSpPr>
            <a:spLocks noChangeAspect="1"/>
          </p:cNvSpPr>
          <p:nvPr/>
        </p:nvSpPr>
        <p:spPr bwMode="auto">
          <a:xfrm>
            <a:off x="5875338" y="2276475"/>
            <a:ext cx="712787" cy="2233613"/>
          </a:xfrm>
          <a:custGeom>
            <a:avLst/>
            <a:gdLst>
              <a:gd name="T0" fmla="*/ 0 w 681"/>
              <a:gd name="T1" fmla="*/ 680 h 2132"/>
              <a:gd name="T2" fmla="*/ 681 w 681"/>
              <a:gd name="T3" fmla="*/ 0 h 2132"/>
              <a:gd name="T4" fmla="*/ 681 w 681"/>
              <a:gd name="T5" fmla="*/ 2132 h 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1" h="2132">
                <a:moveTo>
                  <a:pt x="0" y="680"/>
                </a:moveTo>
                <a:lnTo>
                  <a:pt x="681" y="0"/>
                </a:lnTo>
                <a:lnTo>
                  <a:pt x="681" y="21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2689225" y="82550"/>
            <a:ext cx="3733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fr-FR" sz="3600" dirty="0">
                <a:latin typeface="Comic Sans MS" panose="030F0702030302020204" pitchFamily="66" charset="0"/>
              </a:rPr>
              <a:t>ГОЛУБ</a:t>
            </a:r>
            <a:r>
              <a:rPr lang="ru-RU" altLang="fr-FR" sz="3600" b="1" dirty="0">
                <a:latin typeface="Comic Sans MS" panose="030F0702030302020204" pitchFamily="66" charset="0"/>
              </a:rPr>
              <a:t>О</a:t>
            </a:r>
            <a:r>
              <a:rPr lang="ru-RU" altLang="fr-FR" sz="3600" dirty="0">
                <a:latin typeface="Comic Sans MS" panose="030F0702030302020204" pitchFamily="66" charset="0"/>
              </a:rPr>
              <a:t>Й ДОМ</a:t>
            </a:r>
            <a:endParaRPr lang="fr-FR" altLang="fr-FR" sz="3600" dirty="0">
              <a:latin typeface="Comic Sans MS" panose="030F0702030302020204" pitchFamily="66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948200" y="6550175"/>
            <a:ext cx="219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 smtClean="0">
                <a:latin typeface="Comic Sans MS" panose="030F0702030302020204" pitchFamily="66" charset="0"/>
              </a:rPr>
              <a:t>11/02/2020</a:t>
            </a:r>
            <a:endParaRPr lang="fr-FR" sz="1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4211638" y="2171700"/>
            <a:ext cx="719137" cy="576263"/>
          </a:xfrm>
          <a:prstGeom prst="cube">
            <a:avLst>
              <a:gd name="adj" fmla="val 25000"/>
            </a:avLst>
          </a:prstGeom>
          <a:solidFill>
            <a:srgbClr val="99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b="1">
                <a:latin typeface="Comic Sans MS" panose="030F0702030302020204" pitchFamily="66" charset="0"/>
              </a:rPr>
              <a:t>ЗА</a:t>
            </a:r>
            <a:endParaRPr lang="fr-FR" altLang="fr-FR" b="1">
              <a:latin typeface="Comic Sans MS" panose="030F0702030302020204" pitchFamily="66" charset="0"/>
            </a:endParaRPr>
          </a:p>
        </p:txBody>
      </p:sp>
      <p:sp>
        <p:nvSpPr>
          <p:cNvPr id="5163" name="AutoShape 43"/>
          <p:cNvSpPr>
            <a:spLocks noChangeArrowheads="1"/>
          </p:cNvSpPr>
          <p:nvPr/>
        </p:nvSpPr>
        <p:spPr bwMode="auto">
          <a:xfrm>
            <a:off x="3582988" y="2852738"/>
            <a:ext cx="1349375" cy="576262"/>
          </a:xfrm>
          <a:prstGeom prst="cube">
            <a:avLst>
              <a:gd name="adj" fmla="val 25000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b="1">
                <a:latin typeface="Comic Sans MS" panose="030F0702030302020204" pitchFamily="66" charset="0"/>
              </a:rPr>
              <a:t>МЕЖДУ</a:t>
            </a:r>
            <a:endParaRPr lang="fr-FR" altLang="fr-FR" b="1">
              <a:latin typeface="Comic Sans MS" panose="030F0702030302020204" pitchFamily="66" charset="0"/>
            </a:endParaRPr>
          </a:p>
        </p:txBody>
      </p:sp>
      <p:sp>
        <p:nvSpPr>
          <p:cNvPr id="5162" name="Line 42"/>
          <p:cNvSpPr>
            <a:spLocks noChangeShapeType="1"/>
          </p:cNvSpPr>
          <p:nvPr/>
        </p:nvSpPr>
        <p:spPr bwMode="auto">
          <a:xfrm>
            <a:off x="3492500" y="4365625"/>
            <a:ext cx="3240088" cy="12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2627313" y="2997200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4316413" y="3128963"/>
            <a:ext cx="4810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fr-FR" sz="6000" b="1">
                <a:latin typeface="Comic Sans MS" panose="030F0702030302020204" pitchFamily="66" charset="0"/>
              </a:rPr>
              <a:t>В</a:t>
            </a:r>
            <a:endParaRPr lang="fr-FR" altLang="fr-FR" sz="6000" b="1">
              <a:latin typeface="Comic Sans MS" panose="030F0702030302020204" pitchFamily="66" charset="0"/>
            </a:endParaRPr>
          </a:p>
        </p:txBody>
      </p:sp>
      <p:sp>
        <p:nvSpPr>
          <p:cNvPr id="5128" name="Freeform 8"/>
          <p:cNvSpPr>
            <a:spLocks/>
          </p:cNvSpPr>
          <p:nvPr/>
        </p:nvSpPr>
        <p:spPr bwMode="auto">
          <a:xfrm>
            <a:off x="2411413" y="981075"/>
            <a:ext cx="1081087" cy="4464050"/>
          </a:xfrm>
          <a:custGeom>
            <a:avLst/>
            <a:gdLst>
              <a:gd name="T0" fmla="*/ 454 w 454"/>
              <a:gd name="T1" fmla="*/ 0 h 1814"/>
              <a:gd name="T2" fmla="*/ 454 w 454"/>
              <a:gd name="T3" fmla="*/ 1361 h 1814"/>
              <a:gd name="T4" fmla="*/ 0 w 454"/>
              <a:gd name="T5" fmla="*/ 1814 h 1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4" h="1814">
                <a:moveTo>
                  <a:pt x="454" y="0"/>
                </a:moveTo>
                <a:lnTo>
                  <a:pt x="454" y="1361"/>
                </a:lnTo>
                <a:lnTo>
                  <a:pt x="0" y="1814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29" name="Freeform 9"/>
          <p:cNvSpPr>
            <a:spLocks noChangeAspect="1"/>
          </p:cNvSpPr>
          <p:nvPr/>
        </p:nvSpPr>
        <p:spPr bwMode="auto">
          <a:xfrm>
            <a:off x="2627313" y="2276475"/>
            <a:ext cx="712787" cy="2233613"/>
          </a:xfrm>
          <a:custGeom>
            <a:avLst/>
            <a:gdLst>
              <a:gd name="T0" fmla="*/ 0 w 681"/>
              <a:gd name="T1" fmla="*/ 680 h 2132"/>
              <a:gd name="T2" fmla="*/ 681 w 681"/>
              <a:gd name="T3" fmla="*/ 0 h 2132"/>
              <a:gd name="T4" fmla="*/ 681 w 681"/>
              <a:gd name="T5" fmla="*/ 2132 h 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1" h="2132">
                <a:moveTo>
                  <a:pt x="0" y="680"/>
                </a:moveTo>
                <a:lnTo>
                  <a:pt x="681" y="0"/>
                </a:lnTo>
                <a:lnTo>
                  <a:pt x="681" y="2132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36" name="AutoShape 16"/>
          <p:cNvSpPr>
            <a:spLocks noChangeArrowheads="1"/>
          </p:cNvSpPr>
          <p:nvPr/>
        </p:nvSpPr>
        <p:spPr bwMode="auto">
          <a:xfrm>
            <a:off x="4083050" y="5661025"/>
            <a:ext cx="1044575" cy="576263"/>
          </a:xfrm>
          <a:prstGeom prst="cube">
            <a:avLst>
              <a:gd name="adj" fmla="val 25000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dirty="0">
                <a:latin typeface="Comic Sans MS" panose="030F0702030302020204" pitchFamily="66" charset="0"/>
              </a:rPr>
              <a:t>ПОД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5138" name="AutoShape 18"/>
          <p:cNvSpPr>
            <a:spLocks noChangeArrowheads="1"/>
          </p:cNvSpPr>
          <p:nvPr/>
        </p:nvSpPr>
        <p:spPr bwMode="auto">
          <a:xfrm>
            <a:off x="2411413" y="981075"/>
            <a:ext cx="4321175" cy="4464050"/>
          </a:xfrm>
          <a:prstGeom prst="cube">
            <a:avLst>
              <a:gd name="adj" fmla="val 25000"/>
            </a:avLst>
          </a:prstGeom>
          <a:solidFill>
            <a:srgbClr val="00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>
            <a:off x="5867400" y="2997200"/>
            <a:ext cx="0" cy="2233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54" name="AutoShape 34"/>
          <p:cNvSpPr>
            <a:spLocks noChangeArrowheads="1"/>
          </p:cNvSpPr>
          <p:nvPr/>
        </p:nvSpPr>
        <p:spPr bwMode="auto">
          <a:xfrm>
            <a:off x="2254250" y="3932238"/>
            <a:ext cx="3397250" cy="576262"/>
          </a:xfrm>
          <a:prstGeom prst="cube">
            <a:avLst>
              <a:gd name="adj" fmla="val 25000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dirty="0">
                <a:latin typeface="Comic Sans MS" panose="030F0702030302020204" pitchFamily="66" charset="0"/>
              </a:rPr>
              <a:t>М</a:t>
            </a:r>
            <a:r>
              <a:rPr lang="ru-RU" altLang="fr-FR" b="1" dirty="0">
                <a:latin typeface="Comic Sans MS" panose="030F0702030302020204" pitchFamily="66" charset="0"/>
              </a:rPr>
              <a:t>И</a:t>
            </a:r>
            <a:r>
              <a:rPr lang="ru-RU" altLang="fr-FR" dirty="0">
                <a:latin typeface="Comic Sans MS" panose="030F0702030302020204" pitchFamily="66" charset="0"/>
              </a:rPr>
              <a:t>МО/ВДОЛЬ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5157" name="AutoShape 37"/>
          <p:cNvSpPr>
            <a:spLocks noChangeArrowheads="1"/>
          </p:cNvSpPr>
          <p:nvPr/>
        </p:nvSpPr>
        <p:spPr bwMode="auto">
          <a:xfrm>
            <a:off x="976313" y="5157788"/>
            <a:ext cx="1727200" cy="576262"/>
          </a:xfrm>
          <a:prstGeom prst="cube">
            <a:avLst>
              <a:gd name="adj" fmla="val 25000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dirty="0">
                <a:latin typeface="Comic Sans MS" panose="030F0702030302020204" pitchFamily="66" charset="0"/>
              </a:rPr>
              <a:t>Р</a:t>
            </a:r>
            <a:r>
              <a:rPr lang="ru-RU" altLang="fr-FR" b="1" dirty="0">
                <a:latin typeface="Comic Sans MS" panose="030F0702030302020204" pitchFamily="66" charset="0"/>
              </a:rPr>
              <a:t>Я</a:t>
            </a:r>
            <a:r>
              <a:rPr lang="ru-RU" altLang="fr-FR" dirty="0">
                <a:latin typeface="Comic Sans MS" panose="030F0702030302020204" pitchFamily="66" charset="0"/>
              </a:rPr>
              <a:t>ДОМ С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7312025" y="80060"/>
            <a:ext cx="13532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fr-FR" sz="3600" dirty="0">
                <a:latin typeface="Comic Sans MS" panose="030F0702030302020204" pitchFamily="66" charset="0"/>
              </a:rPr>
              <a:t>ГДЕ?</a:t>
            </a:r>
            <a:endParaRPr lang="fr-FR" altLang="fr-FR" sz="3600" dirty="0">
              <a:latin typeface="Comic Sans MS" panose="030F0702030302020204" pitchFamily="66" charset="0"/>
            </a:endParaRPr>
          </a:p>
        </p:txBody>
      </p:sp>
      <p:sp>
        <p:nvSpPr>
          <p:cNvPr id="5155" name="AutoShape 35"/>
          <p:cNvSpPr>
            <a:spLocks noChangeArrowheads="1"/>
          </p:cNvSpPr>
          <p:nvPr/>
        </p:nvSpPr>
        <p:spPr bwMode="auto">
          <a:xfrm>
            <a:off x="2555875" y="5157788"/>
            <a:ext cx="2938463" cy="576262"/>
          </a:xfrm>
          <a:prstGeom prst="cube">
            <a:avLst>
              <a:gd name="adj" fmla="val 25000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dirty="0">
                <a:latin typeface="Comic Sans MS" panose="030F0702030302020204" pitchFamily="66" charset="0"/>
              </a:rPr>
              <a:t>У/</a:t>
            </a:r>
            <a:r>
              <a:rPr lang="ru-RU" altLang="fr-FR" b="1" dirty="0">
                <a:latin typeface="Comic Sans MS" panose="030F0702030302020204" pitchFamily="66" charset="0"/>
              </a:rPr>
              <a:t>О</a:t>
            </a:r>
            <a:r>
              <a:rPr lang="ru-RU" altLang="fr-FR" dirty="0">
                <a:latin typeface="Comic Sans MS" panose="030F0702030302020204" pitchFamily="66" charset="0"/>
              </a:rPr>
              <a:t>КОЛО/В</a:t>
            </a:r>
            <a:r>
              <a:rPr lang="ru-RU" altLang="fr-FR" b="1" dirty="0">
                <a:latin typeface="Comic Sans MS" panose="030F0702030302020204" pitchFamily="66" charset="0"/>
              </a:rPr>
              <a:t>О</a:t>
            </a:r>
            <a:r>
              <a:rPr lang="ru-RU" altLang="fr-FR" dirty="0">
                <a:latin typeface="Comic Sans MS" panose="030F0702030302020204" pitchFamily="66" charset="0"/>
              </a:rPr>
              <a:t>ЗЛЕ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7308850" y="747713"/>
            <a:ext cx="1338263" cy="396875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000" dirty="0">
                <a:latin typeface="Comic Sans MS" panose="030F0702030302020204" pitchFamily="66" charset="0"/>
              </a:rPr>
              <a:t>LOCATIF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7313613" y="1254125"/>
            <a:ext cx="1328737" cy="396875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000" dirty="0">
                <a:latin typeface="Comic Sans MS" panose="030F0702030302020204" pitchFamily="66" charset="0"/>
              </a:rPr>
              <a:t>GENITIF</a:t>
            </a: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7348538" y="1760538"/>
            <a:ext cx="1255712" cy="244475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1000" dirty="0">
                <a:latin typeface="Comic Sans MS" panose="030F0702030302020204" pitchFamily="66" charset="0"/>
              </a:rPr>
              <a:t>INSTRUMENTAL</a:t>
            </a:r>
          </a:p>
        </p:txBody>
      </p:sp>
      <p:sp>
        <p:nvSpPr>
          <p:cNvPr id="5130" name="Freeform 10"/>
          <p:cNvSpPr>
            <a:spLocks noChangeAspect="1"/>
          </p:cNvSpPr>
          <p:nvPr/>
        </p:nvSpPr>
        <p:spPr bwMode="auto">
          <a:xfrm>
            <a:off x="5875338" y="2276475"/>
            <a:ext cx="712787" cy="2233613"/>
          </a:xfrm>
          <a:custGeom>
            <a:avLst/>
            <a:gdLst>
              <a:gd name="T0" fmla="*/ 0 w 681"/>
              <a:gd name="T1" fmla="*/ 680 h 2132"/>
              <a:gd name="T2" fmla="*/ 681 w 681"/>
              <a:gd name="T3" fmla="*/ 0 h 2132"/>
              <a:gd name="T4" fmla="*/ 681 w 681"/>
              <a:gd name="T5" fmla="*/ 2132 h 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1" h="2132">
                <a:moveTo>
                  <a:pt x="0" y="680"/>
                </a:moveTo>
                <a:lnTo>
                  <a:pt x="681" y="0"/>
                </a:lnTo>
                <a:lnTo>
                  <a:pt x="681" y="21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48" name="AutoShape 28"/>
          <p:cNvSpPr>
            <a:spLocks noChangeArrowheads="1"/>
          </p:cNvSpPr>
          <p:nvPr/>
        </p:nvSpPr>
        <p:spPr bwMode="auto">
          <a:xfrm>
            <a:off x="4083050" y="188913"/>
            <a:ext cx="1044575" cy="576262"/>
          </a:xfrm>
          <a:prstGeom prst="cube">
            <a:avLst>
              <a:gd name="adj" fmla="val 25000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dirty="0">
                <a:latin typeface="Comic Sans MS" panose="030F0702030302020204" pitchFamily="66" charset="0"/>
              </a:rPr>
              <a:t>НАД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grpSp>
        <p:nvGrpSpPr>
          <p:cNvPr id="5182" name="Group 62"/>
          <p:cNvGrpSpPr>
            <a:grpSpLocks/>
          </p:cNvGrpSpPr>
          <p:nvPr/>
        </p:nvGrpSpPr>
        <p:grpSpPr bwMode="auto">
          <a:xfrm>
            <a:off x="1331913" y="333375"/>
            <a:ext cx="1727200" cy="3600450"/>
            <a:chOff x="839" y="210"/>
            <a:chExt cx="1088" cy="2268"/>
          </a:xfrm>
        </p:grpSpPr>
        <p:sp>
          <p:nvSpPr>
            <p:cNvPr id="5180" name="AutoShape 60"/>
            <p:cNvSpPr>
              <a:spLocks noChangeArrowheads="1"/>
            </p:cNvSpPr>
            <p:nvPr/>
          </p:nvSpPr>
          <p:spPr bwMode="auto">
            <a:xfrm>
              <a:off x="839" y="210"/>
              <a:ext cx="1088" cy="2268"/>
            </a:xfrm>
            <a:prstGeom prst="curvedRightArrow">
              <a:avLst>
                <a:gd name="adj1" fmla="val 58850"/>
                <a:gd name="adj2" fmla="val 100541"/>
                <a:gd name="adj3" fmla="val 33333"/>
              </a:avLst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fr-FR" altLang="fr-FR"/>
            </a:p>
          </p:txBody>
        </p:sp>
        <p:sp>
          <p:nvSpPr>
            <p:cNvPr id="5181" name="Text Box 61"/>
            <p:cNvSpPr txBox="1">
              <a:spLocks noChangeArrowheads="1"/>
            </p:cNvSpPr>
            <p:nvPr/>
          </p:nvSpPr>
          <p:spPr bwMode="auto">
            <a:xfrm rot="1060507">
              <a:off x="922" y="1660"/>
              <a:ext cx="86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fr-FR" dirty="0">
                  <a:latin typeface="Comic Sans MS" panose="030F0702030302020204" pitchFamily="66" charset="0"/>
                </a:rPr>
                <a:t>ВОКР</a:t>
              </a:r>
              <a:r>
                <a:rPr lang="ru-RU" altLang="fr-FR" b="1" dirty="0">
                  <a:latin typeface="Comic Sans MS" panose="030F0702030302020204" pitchFamily="66" charset="0"/>
                </a:rPr>
                <a:t>У</a:t>
              </a:r>
              <a:r>
                <a:rPr lang="ru-RU" altLang="fr-FR" dirty="0">
                  <a:latin typeface="Comic Sans MS" panose="030F0702030302020204" pitchFamily="66" charset="0"/>
                </a:rPr>
                <a:t>Г</a:t>
              </a:r>
              <a:endParaRPr lang="fr-FR" altLang="fr-FR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5184" name="Text Box 64"/>
          <p:cNvSpPr txBox="1">
            <a:spLocks noChangeArrowheads="1"/>
          </p:cNvSpPr>
          <p:nvPr/>
        </p:nvSpPr>
        <p:spPr bwMode="auto">
          <a:xfrm>
            <a:off x="6719888" y="2311400"/>
            <a:ext cx="2411412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НА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МЕ</a:t>
            </a:r>
            <a:endParaRPr lang="fr-FR" altLang="fr-FR" sz="1200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В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МЕ</a:t>
            </a:r>
            <a:endParaRPr lang="fr-FR" altLang="fr-FR" sz="1200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М</a:t>
            </a:r>
            <a:r>
              <a:rPr lang="ru-RU" altLang="fr-FR" sz="1200" b="1" dirty="0">
                <a:latin typeface="Comic Sans MS" panose="030F0702030302020204" pitchFamily="66" charset="0"/>
              </a:rPr>
              <a:t>И</a:t>
            </a:r>
            <a:r>
              <a:rPr lang="ru-RU" altLang="fr-FR" sz="1200" dirty="0">
                <a:latin typeface="Comic Sans MS" panose="030F0702030302020204" pitchFamily="66" charset="0"/>
              </a:rPr>
              <a:t>МО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ГО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МА</a:t>
            </a: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ВДОЛЬ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ГО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МА</a:t>
            </a: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У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ГО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МА</a:t>
            </a:r>
          </a:p>
          <a:p>
            <a:pPr algn="ctr">
              <a:spcBef>
                <a:spcPct val="50000"/>
              </a:spcBef>
            </a:pP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КОЛО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ГО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МА</a:t>
            </a: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В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ЗЛЕ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ГО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МА</a:t>
            </a: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 НАПР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ТИВ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ГО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МА</a:t>
            </a:r>
          </a:p>
          <a:p>
            <a:pPr algn="ctr">
              <a:spcBef>
                <a:spcPct val="50000"/>
              </a:spcBef>
            </a:pPr>
            <a:r>
              <a:rPr lang="ru-RU" altLang="fr-FR" sz="1200" dirty="0" smtClean="0">
                <a:latin typeface="Comic Sans MS" panose="030F0702030302020204" pitchFamily="66" charset="0"/>
              </a:rPr>
              <a:t>ВОКР</a:t>
            </a:r>
            <a:r>
              <a:rPr lang="ru-RU" altLang="fr-FR" sz="1200" b="1" dirty="0" smtClean="0">
                <a:latin typeface="Comic Sans MS" panose="030F0702030302020204" pitchFamily="66" charset="0"/>
              </a:rPr>
              <a:t>У</a:t>
            </a:r>
            <a:r>
              <a:rPr lang="ru-RU" altLang="fr-FR" sz="1200" dirty="0" smtClean="0">
                <a:latin typeface="Comic Sans MS" panose="030F0702030302020204" pitchFamily="66" charset="0"/>
              </a:rPr>
              <a:t>Г </a:t>
            </a:r>
            <a:r>
              <a:rPr lang="ru-RU" altLang="fr-FR" sz="1200" dirty="0">
                <a:latin typeface="Comic Sans MS" panose="030F0702030302020204" pitchFamily="66" charset="0"/>
              </a:rPr>
              <a:t>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ГО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МА</a:t>
            </a:r>
            <a:endParaRPr lang="fr-FR" altLang="fr-FR" sz="1200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МЕЖД</a:t>
            </a:r>
            <a:r>
              <a:rPr lang="ru-RU" altLang="fr-FR" sz="1200" b="1" dirty="0">
                <a:latin typeface="Comic Sans MS" panose="030F0702030302020204" pitchFamily="66" charset="0"/>
              </a:rPr>
              <a:t>У</a:t>
            </a:r>
            <a:r>
              <a:rPr lang="ru-RU" altLang="fr-FR" sz="1200" dirty="0">
                <a:latin typeface="Comic Sans MS" panose="030F0702030302020204" pitchFamily="66" charset="0"/>
              </a:rPr>
              <a:t>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Ы</a:t>
            </a:r>
            <a:r>
              <a:rPr lang="ru-RU" altLang="fr-FR" sz="1200" dirty="0">
                <a:latin typeface="Comic Sans MS" panose="030F0702030302020204" pitchFamily="66" charset="0"/>
              </a:rPr>
              <a:t>МИ СТЕН</a:t>
            </a:r>
            <a:r>
              <a:rPr lang="ru-RU" altLang="fr-FR" sz="1200" b="1" dirty="0">
                <a:latin typeface="Comic Sans MS" panose="030F0702030302020204" pitchFamily="66" charset="0"/>
              </a:rPr>
              <a:t>А</a:t>
            </a:r>
            <a:r>
              <a:rPr lang="ru-RU" altLang="fr-FR" sz="1200" dirty="0">
                <a:latin typeface="Comic Sans MS" panose="030F0702030302020204" pitchFamily="66" charset="0"/>
              </a:rPr>
              <a:t>МИ</a:t>
            </a:r>
            <a:endParaRPr lang="fr-FR" altLang="fr-FR" sz="1200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 НАД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Ы</a:t>
            </a:r>
            <a:r>
              <a:rPr lang="ru-RU" altLang="fr-FR" sz="1200" dirty="0">
                <a:latin typeface="Comic Sans MS" panose="030F0702030302020204" pitchFamily="66" charset="0"/>
              </a:rPr>
              <a:t>М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МОМ</a:t>
            </a: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ЗА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Ы</a:t>
            </a:r>
            <a:r>
              <a:rPr lang="ru-RU" altLang="fr-FR" sz="1200" dirty="0">
                <a:latin typeface="Comic Sans MS" panose="030F0702030302020204" pitchFamily="66" charset="0"/>
              </a:rPr>
              <a:t>М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МОМ</a:t>
            </a: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ПЕР</a:t>
            </a:r>
            <a:r>
              <a:rPr lang="ru-RU" altLang="fr-FR" sz="1200" b="1" dirty="0">
                <a:latin typeface="Comic Sans MS" panose="030F0702030302020204" pitchFamily="66" charset="0"/>
              </a:rPr>
              <a:t>Е</a:t>
            </a:r>
            <a:r>
              <a:rPr lang="ru-RU" altLang="fr-FR" sz="1200" dirty="0">
                <a:latin typeface="Comic Sans MS" panose="030F0702030302020204" pitchFamily="66" charset="0"/>
              </a:rPr>
              <a:t>Д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Ы</a:t>
            </a:r>
            <a:r>
              <a:rPr lang="ru-RU" altLang="fr-FR" sz="1200" dirty="0">
                <a:latin typeface="Comic Sans MS" panose="030F0702030302020204" pitchFamily="66" charset="0"/>
              </a:rPr>
              <a:t>М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МОМ</a:t>
            </a: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ПОД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Ы</a:t>
            </a:r>
            <a:r>
              <a:rPr lang="ru-RU" altLang="fr-FR" sz="1200" dirty="0">
                <a:latin typeface="Comic Sans MS" panose="030F0702030302020204" pitchFamily="66" charset="0"/>
              </a:rPr>
              <a:t>М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МОМ</a:t>
            </a: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Р</a:t>
            </a:r>
            <a:r>
              <a:rPr lang="ru-RU" altLang="fr-FR" sz="1200" b="1" dirty="0">
                <a:latin typeface="Comic Sans MS" panose="030F0702030302020204" pitchFamily="66" charset="0"/>
              </a:rPr>
              <a:t>Я</a:t>
            </a:r>
            <a:r>
              <a:rPr lang="ru-RU" altLang="fr-FR" sz="1200" dirty="0">
                <a:latin typeface="Comic Sans MS" panose="030F0702030302020204" pitchFamily="66" charset="0"/>
              </a:rPr>
              <a:t>ДОМ С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Ы</a:t>
            </a:r>
            <a:r>
              <a:rPr lang="ru-RU" altLang="fr-FR" sz="1200" dirty="0">
                <a:latin typeface="Comic Sans MS" panose="030F0702030302020204" pitchFamily="66" charset="0"/>
              </a:rPr>
              <a:t>М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МОМ</a:t>
            </a:r>
          </a:p>
        </p:txBody>
      </p:sp>
      <p:sp>
        <p:nvSpPr>
          <p:cNvPr id="5156" name="AutoShape 36"/>
          <p:cNvSpPr>
            <a:spLocks noChangeArrowheads="1"/>
          </p:cNvSpPr>
          <p:nvPr/>
        </p:nvSpPr>
        <p:spPr bwMode="auto">
          <a:xfrm>
            <a:off x="1692275" y="3429000"/>
            <a:ext cx="1349375" cy="576263"/>
          </a:xfrm>
          <a:prstGeom prst="cube">
            <a:avLst>
              <a:gd name="adj" fmla="val 25000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dirty="0">
                <a:latin typeface="Comic Sans MS" panose="030F0702030302020204" pitchFamily="66" charset="0"/>
              </a:rPr>
              <a:t>ПЕР</a:t>
            </a:r>
            <a:r>
              <a:rPr lang="ru-RU" altLang="fr-FR" b="1" dirty="0">
                <a:latin typeface="Comic Sans MS" panose="030F0702030302020204" pitchFamily="66" charset="0"/>
              </a:rPr>
              <a:t>Е</a:t>
            </a:r>
            <a:r>
              <a:rPr lang="ru-RU" altLang="fr-FR" dirty="0">
                <a:latin typeface="Comic Sans MS" panose="030F0702030302020204" pitchFamily="66" charset="0"/>
              </a:rPr>
              <a:t>Д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5164" name="AutoShape 44"/>
          <p:cNvSpPr>
            <a:spLocks noChangeArrowheads="1"/>
          </p:cNvSpPr>
          <p:nvPr/>
        </p:nvSpPr>
        <p:spPr bwMode="auto">
          <a:xfrm>
            <a:off x="323850" y="3860800"/>
            <a:ext cx="2016125" cy="576263"/>
          </a:xfrm>
          <a:prstGeom prst="cube">
            <a:avLst>
              <a:gd name="adj" fmla="val 25000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dirty="0">
                <a:latin typeface="Comic Sans MS" panose="030F0702030302020204" pitchFamily="66" charset="0"/>
              </a:rPr>
              <a:t>НАПР</a:t>
            </a:r>
            <a:r>
              <a:rPr lang="ru-RU" altLang="fr-FR" b="1" dirty="0">
                <a:latin typeface="Comic Sans MS" panose="030F0702030302020204" pitchFamily="66" charset="0"/>
              </a:rPr>
              <a:t>О</a:t>
            </a:r>
            <a:r>
              <a:rPr lang="ru-RU" altLang="fr-FR" dirty="0">
                <a:latin typeface="Comic Sans MS" panose="030F0702030302020204" pitchFamily="66" charset="0"/>
              </a:rPr>
              <a:t>ТИВ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5142" name="AutoShape 22"/>
          <p:cNvSpPr>
            <a:spLocks noChangeArrowheads="1"/>
          </p:cNvSpPr>
          <p:nvPr/>
        </p:nvSpPr>
        <p:spPr bwMode="auto">
          <a:xfrm>
            <a:off x="4175125" y="1182688"/>
            <a:ext cx="792163" cy="576262"/>
          </a:xfrm>
          <a:prstGeom prst="cube">
            <a:avLst>
              <a:gd name="adj" fmla="val 25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dirty="0">
                <a:latin typeface="Comic Sans MS" panose="030F0702030302020204" pitchFamily="66" charset="0"/>
              </a:rPr>
              <a:t>НА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5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1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1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1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1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1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1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1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1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1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1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1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1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1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1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1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1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1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51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18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18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518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 animBg="1"/>
      <p:bldP spid="5163" grpId="0" animBg="1"/>
      <p:bldP spid="5136" grpId="0" animBg="1"/>
      <p:bldP spid="5154" grpId="1" animBg="1"/>
      <p:bldP spid="5157" grpId="0" animBg="1"/>
      <p:bldP spid="5155" grpId="0" animBg="1"/>
      <p:bldP spid="5160" grpId="0" animBg="1"/>
      <p:bldP spid="5148" grpId="0" animBg="1"/>
      <p:bldP spid="5156" grpId="0" animBg="1"/>
      <p:bldP spid="51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7" name="AutoShape 33"/>
          <p:cNvSpPr>
            <a:spLocks noChangeArrowheads="1"/>
          </p:cNvSpPr>
          <p:nvPr/>
        </p:nvSpPr>
        <p:spPr bwMode="auto">
          <a:xfrm>
            <a:off x="-3175" y="488950"/>
            <a:ext cx="1622425" cy="5832475"/>
          </a:xfrm>
          <a:prstGeom prst="rightArrow">
            <a:avLst>
              <a:gd name="adj1" fmla="val 75065"/>
              <a:gd name="adj2" fmla="val 24421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sz="6000" b="1">
                <a:latin typeface="Comic Sans MS" panose="030F0702030302020204" pitchFamily="66" charset="0"/>
              </a:rPr>
              <a:t>К</a:t>
            </a:r>
            <a:endParaRPr lang="fr-FR" altLang="fr-FR" sz="6000" b="1">
              <a:latin typeface="Comic Sans MS" panose="030F0702030302020204" pitchFamily="66" charset="0"/>
            </a:endParaRPr>
          </a:p>
        </p:txBody>
      </p:sp>
      <p:grpSp>
        <p:nvGrpSpPr>
          <p:cNvPr id="6149" name="Group 5"/>
          <p:cNvGrpSpPr>
            <a:grpSpLocks/>
          </p:cNvGrpSpPr>
          <p:nvPr/>
        </p:nvGrpSpPr>
        <p:grpSpPr bwMode="auto">
          <a:xfrm>
            <a:off x="0" y="2133600"/>
            <a:ext cx="4284663" cy="1150938"/>
            <a:chOff x="0" y="1761"/>
            <a:chExt cx="2653" cy="861"/>
          </a:xfrm>
        </p:grpSpPr>
        <p:sp>
          <p:nvSpPr>
            <p:cNvPr id="6150" name="AutoShape 6"/>
            <p:cNvSpPr>
              <a:spLocks noChangeArrowheads="1"/>
            </p:cNvSpPr>
            <p:nvPr/>
          </p:nvSpPr>
          <p:spPr bwMode="auto">
            <a:xfrm>
              <a:off x="0" y="1761"/>
              <a:ext cx="2653" cy="861"/>
            </a:xfrm>
            <a:custGeom>
              <a:avLst/>
              <a:gdLst>
                <a:gd name="G0" fmla="+- 16218 0 0"/>
                <a:gd name="G1" fmla="+- 2910 0 0"/>
                <a:gd name="G2" fmla="+- 12158 0 2910"/>
                <a:gd name="G3" fmla="+- G2 0 2910"/>
                <a:gd name="G4" fmla="*/ G3 32768 32059"/>
                <a:gd name="G5" fmla="*/ G4 1 2"/>
                <a:gd name="G6" fmla="+- 21600 0 16218"/>
                <a:gd name="G7" fmla="*/ G6 2910 6079"/>
                <a:gd name="G8" fmla="+- G7 16218 0"/>
                <a:gd name="T0" fmla="*/ 16218 w 21600"/>
                <a:gd name="T1" fmla="*/ 0 h 21600"/>
                <a:gd name="T2" fmla="*/ 16218 w 21600"/>
                <a:gd name="T3" fmla="*/ 12158 h 21600"/>
                <a:gd name="T4" fmla="*/ 3239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218" y="0"/>
                  </a:lnTo>
                  <a:lnTo>
                    <a:pt x="16218" y="2910"/>
                  </a:lnTo>
                  <a:lnTo>
                    <a:pt x="12427" y="2910"/>
                  </a:lnTo>
                  <a:cubicBezTo>
                    <a:pt x="5564" y="2910"/>
                    <a:pt x="0" y="7050"/>
                    <a:pt x="0" y="12158"/>
                  </a:cubicBezTo>
                  <a:lnTo>
                    <a:pt x="0" y="21600"/>
                  </a:lnTo>
                  <a:lnTo>
                    <a:pt x="6478" y="21600"/>
                  </a:lnTo>
                  <a:lnTo>
                    <a:pt x="6478" y="12158"/>
                  </a:lnTo>
                  <a:cubicBezTo>
                    <a:pt x="6478" y="10551"/>
                    <a:pt x="9141" y="9248"/>
                    <a:pt x="12427" y="9248"/>
                  </a:cubicBezTo>
                  <a:lnTo>
                    <a:pt x="16218" y="9248"/>
                  </a:lnTo>
                  <a:lnTo>
                    <a:pt x="16218" y="12158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pPr algn="ctr"/>
              <a:endParaRPr lang="fr-FR" altLang="fr-FR" b="1">
                <a:latin typeface="Comic Sans MS" panose="030F0702030302020204" pitchFamily="66" charset="0"/>
              </a:endParaRPr>
            </a:p>
          </p:txBody>
        </p:sp>
        <p:sp>
          <p:nvSpPr>
            <p:cNvPr id="6151" name="Text Box 7"/>
            <p:cNvSpPr txBox="1">
              <a:spLocks noChangeArrowheads="1"/>
            </p:cNvSpPr>
            <p:nvPr/>
          </p:nvSpPr>
          <p:spPr bwMode="auto">
            <a:xfrm>
              <a:off x="1040" y="1867"/>
              <a:ext cx="25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fr-FR" dirty="0">
                  <a:latin typeface="Comic Sans MS" panose="030F0702030302020204" pitchFamily="66" charset="0"/>
                </a:rPr>
                <a:t>ЗА</a:t>
              </a:r>
              <a:endParaRPr lang="fr-FR" altLang="fr-FR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6152" name="Freeform 8"/>
          <p:cNvSpPr>
            <a:spLocks/>
          </p:cNvSpPr>
          <p:nvPr/>
        </p:nvSpPr>
        <p:spPr bwMode="auto">
          <a:xfrm>
            <a:off x="2411413" y="981075"/>
            <a:ext cx="1081087" cy="4464050"/>
          </a:xfrm>
          <a:custGeom>
            <a:avLst/>
            <a:gdLst>
              <a:gd name="T0" fmla="*/ 454 w 454"/>
              <a:gd name="T1" fmla="*/ 0 h 1814"/>
              <a:gd name="T2" fmla="*/ 454 w 454"/>
              <a:gd name="T3" fmla="*/ 1361 h 1814"/>
              <a:gd name="T4" fmla="*/ 0 w 454"/>
              <a:gd name="T5" fmla="*/ 1814 h 1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4" h="1814">
                <a:moveTo>
                  <a:pt x="454" y="0"/>
                </a:moveTo>
                <a:lnTo>
                  <a:pt x="454" y="1361"/>
                </a:lnTo>
                <a:lnTo>
                  <a:pt x="0" y="1814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3492500" y="4365625"/>
            <a:ext cx="3240088" cy="12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3" name="Freeform 9"/>
          <p:cNvSpPr>
            <a:spLocks noChangeAspect="1"/>
          </p:cNvSpPr>
          <p:nvPr/>
        </p:nvSpPr>
        <p:spPr bwMode="auto">
          <a:xfrm>
            <a:off x="2627313" y="2276475"/>
            <a:ext cx="712787" cy="2233613"/>
          </a:xfrm>
          <a:custGeom>
            <a:avLst/>
            <a:gdLst>
              <a:gd name="T0" fmla="*/ 0 w 681"/>
              <a:gd name="T1" fmla="*/ 680 h 2132"/>
              <a:gd name="T2" fmla="*/ 681 w 681"/>
              <a:gd name="T3" fmla="*/ 0 h 2132"/>
              <a:gd name="T4" fmla="*/ 681 w 681"/>
              <a:gd name="T5" fmla="*/ 2132 h 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1" h="2132">
                <a:moveTo>
                  <a:pt x="0" y="680"/>
                </a:moveTo>
                <a:lnTo>
                  <a:pt x="681" y="0"/>
                </a:lnTo>
                <a:lnTo>
                  <a:pt x="681" y="2132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9" name="AutoShape 25"/>
          <p:cNvSpPr>
            <a:spLocks noChangeArrowheads="1"/>
          </p:cNvSpPr>
          <p:nvPr/>
        </p:nvSpPr>
        <p:spPr bwMode="auto">
          <a:xfrm>
            <a:off x="0" y="2852738"/>
            <a:ext cx="4211638" cy="1079500"/>
          </a:xfrm>
          <a:prstGeom prst="rightArrow">
            <a:avLst>
              <a:gd name="adj1" fmla="val 50000"/>
              <a:gd name="adj2" fmla="val 9753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dirty="0">
                <a:latin typeface="Comic Sans MS" panose="030F0702030302020204" pitchFamily="66" charset="0"/>
              </a:rPr>
              <a:t>В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4316413" y="3128963"/>
            <a:ext cx="4810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fr-FR" sz="6000" b="1">
                <a:latin typeface="Comic Sans MS" panose="030F0702030302020204" pitchFamily="66" charset="0"/>
              </a:rPr>
              <a:t>В</a:t>
            </a:r>
            <a:endParaRPr lang="fr-FR" altLang="fr-FR" sz="6000" b="1">
              <a:latin typeface="Comic Sans MS" panose="030F0702030302020204" pitchFamily="66" charset="0"/>
            </a:endParaRP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4211638" y="2171700"/>
            <a:ext cx="719137" cy="576263"/>
          </a:xfrm>
          <a:prstGeom prst="cube">
            <a:avLst>
              <a:gd name="adj" fmla="val 25000"/>
            </a:avLst>
          </a:prstGeom>
          <a:solidFill>
            <a:srgbClr val="99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b="1">
                <a:latin typeface="Comic Sans MS" panose="030F0702030302020204" pitchFamily="66" charset="0"/>
              </a:rPr>
              <a:t>ЗА</a:t>
            </a:r>
            <a:endParaRPr lang="fr-FR" altLang="fr-FR" b="1">
              <a:latin typeface="Comic Sans MS" panose="030F0702030302020204" pitchFamily="66" charset="0"/>
            </a:endParaRPr>
          </a:p>
        </p:txBody>
      </p:sp>
      <p:sp>
        <p:nvSpPr>
          <p:cNvPr id="6194" name="AutoShape 50"/>
          <p:cNvSpPr>
            <a:spLocks noChangeArrowheads="1"/>
          </p:cNvSpPr>
          <p:nvPr/>
        </p:nvSpPr>
        <p:spPr bwMode="auto">
          <a:xfrm>
            <a:off x="0" y="3530600"/>
            <a:ext cx="9144000" cy="1079500"/>
          </a:xfrm>
          <a:prstGeom prst="rightArrow">
            <a:avLst>
              <a:gd name="adj1" fmla="val 50000"/>
              <a:gd name="adj2" fmla="val 21176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b="1">
                <a:latin typeface="Comic Sans MS" panose="030F0702030302020204" pitchFamily="66" charset="0"/>
              </a:rPr>
              <a:t>СКВОЗЬ</a:t>
            </a:r>
            <a:endParaRPr lang="fr-FR" altLang="fr-FR" b="1">
              <a:latin typeface="Comic Sans MS" panose="030F0702030302020204" pitchFamily="66" charset="0"/>
            </a:endParaRP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2411413" y="981075"/>
            <a:ext cx="4321175" cy="4464050"/>
          </a:xfrm>
          <a:prstGeom prst="cube">
            <a:avLst>
              <a:gd name="adj" fmla="val 25000"/>
            </a:avLst>
          </a:prstGeom>
          <a:solidFill>
            <a:srgbClr val="00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199" name="AutoShape 55"/>
          <p:cNvSpPr>
            <a:spLocks noChangeArrowheads="1"/>
          </p:cNvSpPr>
          <p:nvPr/>
        </p:nvSpPr>
        <p:spPr bwMode="auto">
          <a:xfrm>
            <a:off x="2411413" y="981075"/>
            <a:ext cx="4321175" cy="1073150"/>
          </a:xfrm>
          <a:prstGeom prst="parallelogram">
            <a:avLst>
              <a:gd name="adj" fmla="val 100666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sz="6000" dirty="0">
                <a:latin typeface="Comic Sans MS" panose="030F0702030302020204" pitchFamily="66" charset="0"/>
              </a:rPr>
              <a:t>П    О</a:t>
            </a:r>
            <a:endParaRPr lang="fr-FR" altLang="fr-FR" sz="6000" dirty="0">
              <a:latin typeface="Comic Sans MS" panose="030F0702030302020204" pitchFamily="66" charset="0"/>
            </a:endParaRPr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1476375" y="60213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2627313" y="2997200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>
            <a:off x="2411413" y="20605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5867400" y="2997200"/>
            <a:ext cx="0" cy="2233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5" name="Line 31"/>
          <p:cNvSpPr>
            <a:spLocks noChangeShapeType="1"/>
          </p:cNvSpPr>
          <p:nvPr/>
        </p:nvSpPr>
        <p:spPr bwMode="auto">
          <a:xfrm>
            <a:off x="5651500" y="20605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81" name="AutoShape 37"/>
          <p:cNvSpPr>
            <a:spLocks noChangeArrowheads="1"/>
          </p:cNvSpPr>
          <p:nvPr/>
        </p:nvSpPr>
        <p:spPr bwMode="auto">
          <a:xfrm>
            <a:off x="4175125" y="1182688"/>
            <a:ext cx="792163" cy="576262"/>
          </a:xfrm>
          <a:prstGeom prst="cube">
            <a:avLst>
              <a:gd name="adj" fmla="val 25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b="1">
                <a:latin typeface="Comic Sans MS" panose="030F0702030302020204" pitchFamily="66" charset="0"/>
              </a:rPr>
              <a:t>НА</a:t>
            </a:r>
            <a:endParaRPr lang="fr-FR" altLang="fr-FR" b="1">
              <a:latin typeface="Comic Sans MS" panose="030F0702030302020204" pitchFamily="66" charset="0"/>
            </a:endParaRP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7324725" y="1412875"/>
            <a:ext cx="1711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fr-FR" sz="3600" dirty="0">
                <a:latin typeface="Comic Sans MS" panose="030F0702030302020204" pitchFamily="66" charset="0"/>
              </a:rPr>
              <a:t>КУД</a:t>
            </a:r>
            <a:r>
              <a:rPr lang="ru-RU" altLang="fr-FR" sz="3600" b="1" dirty="0">
                <a:latin typeface="Comic Sans MS" panose="030F0702030302020204" pitchFamily="66" charset="0"/>
              </a:rPr>
              <a:t>А</a:t>
            </a:r>
            <a:r>
              <a:rPr lang="ru-RU" altLang="fr-FR" sz="3600" dirty="0">
                <a:latin typeface="Comic Sans MS" panose="030F0702030302020204" pitchFamily="66" charset="0"/>
              </a:rPr>
              <a:t>?</a:t>
            </a:r>
            <a:endParaRPr lang="fr-FR" altLang="fr-FR" sz="3600" dirty="0">
              <a:latin typeface="Comic Sans MS" panose="030F0702030302020204" pitchFamily="66" charset="0"/>
            </a:endParaRP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7319963" y="2601913"/>
            <a:ext cx="1701800" cy="396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000" dirty="0">
                <a:latin typeface="Comic Sans MS" panose="030F0702030302020204" pitchFamily="66" charset="0"/>
              </a:rPr>
              <a:t>ACCUSATIF</a:t>
            </a: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7331075" y="2133600"/>
            <a:ext cx="1676400" cy="396875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000" dirty="0">
                <a:latin typeface="Comic Sans MS" panose="030F0702030302020204" pitchFamily="66" charset="0"/>
              </a:rPr>
              <a:t>DATIF</a:t>
            </a:r>
          </a:p>
        </p:txBody>
      </p:sp>
      <p:grpSp>
        <p:nvGrpSpPr>
          <p:cNvPr id="6190" name="Group 46"/>
          <p:cNvGrpSpPr>
            <a:grpSpLocks/>
          </p:cNvGrpSpPr>
          <p:nvPr/>
        </p:nvGrpSpPr>
        <p:grpSpPr bwMode="auto">
          <a:xfrm>
            <a:off x="1588" y="5008563"/>
            <a:ext cx="4138612" cy="1373187"/>
            <a:chOff x="1" y="3155"/>
            <a:chExt cx="2222" cy="754"/>
          </a:xfrm>
        </p:grpSpPr>
        <p:sp>
          <p:nvSpPr>
            <p:cNvPr id="6188" name="AutoShape 44"/>
            <p:cNvSpPr>
              <a:spLocks noChangeArrowheads="1"/>
            </p:cNvSpPr>
            <p:nvPr/>
          </p:nvSpPr>
          <p:spPr bwMode="auto">
            <a:xfrm flipV="1">
              <a:off x="1" y="3155"/>
              <a:ext cx="2222" cy="754"/>
            </a:xfrm>
            <a:custGeom>
              <a:avLst/>
              <a:gdLst>
                <a:gd name="G0" fmla="+- 16940 0 0"/>
                <a:gd name="G1" fmla="+- 3332 0 0"/>
                <a:gd name="G2" fmla="+- 12158 0 3332"/>
                <a:gd name="G3" fmla="+- G2 0 3332"/>
                <a:gd name="G4" fmla="*/ G3 32768 32059"/>
                <a:gd name="G5" fmla="*/ G4 1 2"/>
                <a:gd name="G6" fmla="+- 21600 0 16940"/>
                <a:gd name="G7" fmla="*/ G6 3332 6079"/>
                <a:gd name="G8" fmla="+- G7 16940 0"/>
                <a:gd name="T0" fmla="*/ 16940 w 21600"/>
                <a:gd name="T1" fmla="*/ 0 h 21600"/>
                <a:gd name="T2" fmla="*/ 16940 w 21600"/>
                <a:gd name="T3" fmla="*/ 12158 h 21600"/>
                <a:gd name="T4" fmla="*/ 2808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940" y="0"/>
                  </a:lnTo>
                  <a:lnTo>
                    <a:pt x="16940" y="3332"/>
                  </a:lnTo>
                  <a:lnTo>
                    <a:pt x="12427" y="3332"/>
                  </a:lnTo>
                  <a:cubicBezTo>
                    <a:pt x="5564" y="3332"/>
                    <a:pt x="0" y="7284"/>
                    <a:pt x="0" y="12158"/>
                  </a:cubicBezTo>
                  <a:lnTo>
                    <a:pt x="0" y="21600"/>
                  </a:lnTo>
                  <a:lnTo>
                    <a:pt x="5616" y="21600"/>
                  </a:lnTo>
                  <a:lnTo>
                    <a:pt x="5616" y="12158"/>
                  </a:lnTo>
                  <a:cubicBezTo>
                    <a:pt x="5616" y="10318"/>
                    <a:pt x="8665" y="8826"/>
                    <a:pt x="12427" y="8826"/>
                  </a:cubicBezTo>
                  <a:lnTo>
                    <a:pt x="16940" y="8826"/>
                  </a:lnTo>
                  <a:lnTo>
                    <a:pt x="16940" y="12158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89" name="Text Box 45"/>
            <p:cNvSpPr txBox="1">
              <a:spLocks noChangeArrowheads="1"/>
            </p:cNvSpPr>
            <p:nvPr/>
          </p:nvSpPr>
          <p:spPr bwMode="auto">
            <a:xfrm>
              <a:off x="1202" y="3567"/>
              <a:ext cx="635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fr-FR" dirty="0">
                  <a:latin typeface="Comic Sans MS" panose="030F0702030302020204" pitchFamily="66" charset="0"/>
                </a:rPr>
                <a:t>ПОД</a:t>
              </a:r>
              <a:endParaRPr lang="fr-FR" altLang="fr-FR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6191" name="AutoShape 47"/>
          <p:cNvSpPr>
            <a:spLocks noChangeArrowheads="1"/>
          </p:cNvSpPr>
          <p:nvPr/>
        </p:nvSpPr>
        <p:spPr bwMode="auto">
          <a:xfrm>
            <a:off x="4083050" y="5661025"/>
            <a:ext cx="1044575" cy="576263"/>
          </a:xfrm>
          <a:prstGeom prst="cube">
            <a:avLst>
              <a:gd name="adj" fmla="val 25000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dirty="0">
                <a:latin typeface="Comic Sans MS" panose="030F0702030302020204" pitchFamily="66" charset="0"/>
              </a:rPr>
              <a:t>ПОД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6192" name="AutoShape 48"/>
          <p:cNvSpPr>
            <a:spLocks noChangeArrowheads="1"/>
          </p:cNvSpPr>
          <p:nvPr/>
        </p:nvSpPr>
        <p:spPr bwMode="auto">
          <a:xfrm>
            <a:off x="-3175" y="4365625"/>
            <a:ext cx="2414588" cy="1079500"/>
          </a:xfrm>
          <a:prstGeom prst="rightArrow">
            <a:avLst>
              <a:gd name="adj1" fmla="val 50000"/>
              <a:gd name="adj2" fmla="val 55919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dirty="0">
                <a:latin typeface="Comic Sans MS" panose="030F0702030302020204" pitchFamily="66" charset="0"/>
              </a:rPr>
              <a:t>ДО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7335838" y="3070225"/>
            <a:ext cx="1668462" cy="396875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000" dirty="0">
                <a:latin typeface="Comic Sans MS" panose="030F0702030302020204" pitchFamily="66" charset="0"/>
              </a:rPr>
              <a:t>GENITIF</a:t>
            </a:r>
          </a:p>
        </p:txBody>
      </p:sp>
      <p:sp>
        <p:nvSpPr>
          <p:cNvPr id="6154" name="Freeform 10"/>
          <p:cNvSpPr>
            <a:spLocks noChangeAspect="1"/>
          </p:cNvSpPr>
          <p:nvPr/>
        </p:nvSpPr>
        <p:spPr bwMode="auto">
          <a:xfrm>
            <a:off x="5875338" y="2276475"/>
            <a:ext cx="712787" cy="2233613"/>
          </a:xfrm>
          <a:custGeom>
            <a:avLst/>
            <a:gdLst>
              <a:gd name="T0" fmla="*/ 0 w 681"/>
              <a:gd name="T1" fmla="*/ 680 h 2132"/>
              <a:gd name="T2" fmla="*/ 681 w 681"/>
              <a:gd name="T3" fmla="*/ 0 h 2132"/>
              <a:gd name="T4" fmla="*/ 681 w 681"/>
              <a:gd name="T5" fmla="*/ 2132 h 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1" h="2132">
                <a:moveTo>
                  <a:pt x="0" y="680"/>
                </a:moveTo>
                <a:lnTo>
                  <a:pt x="681" y="0"/>
                </a:lnTo>
                <a:lnTo>
                  <a:pt x="681" y="21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5" name="Rectangle 51"/>
          <p:cNvSpPr>
            <a:spLocks noChangeArrowheads="1"/>
          </p:cNvSpPr>
          <p:nvPr/>
        </p:nvSpPr>
        <p:spPr bwMode="auto">
          <a:xfrm>
            <a:off x="5894388" y="3814763"/>
            <a:ext cx="1009650" cy="5222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7314057" y="4455400"/>
            <a:ext cx="1831975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ПО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Й КР</a:t>
            </a:r>
            <a:r>
              <a:rPr lang="ru-RU" altLang="fr-FR" sz="1200" b="1" dirty="0">
                <a:latin typeface="Comic Sans MS" panose="030F0702030302020204" pitchFamily="66" charset="0"/>
              </a:rPr>
              <a:t>Ы</a:t>
            </a:r>
            <a:r>
              <a:rPr lang="ru-RU" altLang="fr-FR" sz="1200" dirty="0">
                <a:latin typeface="Comic Sans MS" panose="030F0702030302020204" pitchFamily="66" charset="0"/>
              </a:rPr>
              <a:t>ШЕ</a:t>
            </a:r>
            <a:endParaRPr lang="fr-FR" altLang="fr-FR" sz="1200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К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МУ </a:t>
            </a:r>
            <a:r>
              <a:rPr lang="ru-RU" altLang="fr-FR" sz="1200" dirty="0" smtClean="0">
                <a:latin typeface="Comic Sans MS" panose="030F0702030302020204" pitchFamily="66" charset="0"/>
              </a:rPr>
              <a:t>Д</a:t>
            </a:r>
            <a:r>
              <a:rPr lang="ru-RU" altLang="fr-FR" sz="1200" b="1" dirty="0" smtClean="0">
                <a:latin typeface="Comic Sans MS" panose="030F0702030302020204" pitchFamily="66" charset="0"/>
              </a:rPr>
              <a:t>О</a:t>
            </a:r>
            <a:r>
              <a:rPr lang="ru-RU" altLang="fr-FR" sz="1200" dirty="0" smtClean="0">
                <a:latin typeface="Comic Sans MS" panose="030F0702030302020204" pitchFamily="66" charset="0"/>
              </a:rPr>
              <a:t>МУ</a:t>
            </a:r>
            <a:endParaRPr lang="fr-FR" altLang="fr-FR" sz="1200" dirty="0" smtClean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ЧЕР</a:t>
            </a:r>
            <a:r>
              <a:rPr lang="ru-RU" altLang="fr-FR" sz="1200" b="1" dirty="0">
                <a:latin typeface="Comic Sans MS" panose="030F0702030302020204" pitchFamily="66" charset="0"/>
              </a:rPr>
              <a:t>Е</a:t>
            </a:r>
            <a:r>
              <a:rPr lang="ru-RU" altLang="fr-FR" sz="1200" dirty="0">
                <a:latin typeface="Comic Sans MS" panose="030F0702030302020204" pitchFamily="66" charset="0"/>
              </a:rPr>
              <a:t>З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Й </a:t>
            </a:r>
            <a:r>
              <a:rPr lang="ru-RU" altLang="fr-FR" sz="1200" dirty="0" smtClean="0">
                <a:latin typeface="Comic Sans MS" panose="030F0702030302020204" pitchFamily="66" charset="0"/>
              </a:rPr>
              <a:t>Д</a:t>
            </a:r>
            <a:r>
              <a:rPr lang="ru-RU" altLang="fr-FR" sz="1200" b="1" dirty="0" smtClean="0">
                <a:latin typeface="Comic Sans MS" panose="030F0702030302020204" pitchFamily="66" charset="0"/>
              </a:rPr>
              <a:t>О</a:t>
            </a:r>
            <a:r>
              <a:rPr lang="ru-RU" altLang="fr-FR" sz="1200" dirty="0" smtClean="0">
                <a:latin typeface="Comic Sans MS" panose="030F0702030302020204" pitchFamily="66" charset="0"/>
              </a:rPr>
              <a:t>М</a:t>
            </a:r>
            <a:endParaRPr lang="ru-RU" altLang="fr-FR" sz="1200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НА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Й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</a:t>
            </a:r>
            <a:endParaRPr lang="fr-FR" altLang="fr-FR" sz="1200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В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Й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</a:t>
            </a:r>
            <a:endParaRPr lang="fr-FR" altLang="fr-FR" sz="1200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СКВОЗЬ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Й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</a:t>
            </a:r>
          </a:p>
          <a:p>
            <a:pPr>
              <a:spcBef>
                <a:spcPct val="50000"/>
              </a:spcBef>
            </a:pPr>
            <a:r>
              <a:rPr lang="ru-RU" altLang="fr-FR" sz="1200" dirty="0" smtClean="0">
                <a:latin typeface="Comic Sans MS" panose="030F0702030302020204" pitchFamily="66" charset="0"/>
              </a:rPr>
              <a:t>ЗА </a:t>
            </a:r>
            <a:r>
              <a:rPr lang="ru-RU" altLang="fr-FR" sz="1200" dirty="0">
                <a:latin typeface="Comic Sans MS" panose="030F0702030302020204" pitchFamily="66" charset="0"/>
              </a:rPr>
              <a:t>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Й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</a:t>
            </a:r>
          </a:p>
          <a:p>
            <a:pPr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ПОД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Й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</a:t>
            </a:r>
          </a:p>
          <a:p>
            <a:pPr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ДО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ГО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МА</a:t>
            </a:r>
          </a:p>
        </p:txBody>
      </p:sp>
      <p:sp>
        <p:nvSpPr>
          <p:cNvPr id="6201" name="AutoShape 57"/>
          <p:cNvSpPr>
            <a:spLocks noChangeArrowheads="1"/>
          </p:cNvSpPr>
          <p:nvPr/>
        </p:nvSpPr>
        <p:spPr bwMode="auto">
          <a:xfrm>
            <a:off x="611188" y="271463"/>
            <a:ext cx="7632700" cy="1644650"/>
          </a:xfrm>
          <a:custGeom>
            <a:avLst/>
            <a:gdLst>
              <a:gd name="G0" fmla="+- -588358 0 0"/>
              <a:gd name="G1" fmla="+- -11750254 0 0"/>
              <a:gd name="G2" fmla="+- -588358 0 -11750254"/>
              <a:gd name="G3" fmla="+- 10800 0 0"/>
              <a:gd name="G4" fmla="+- 0 0 -58835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549 0 0"/>
              <a:gd name="G9" fmla="+- 0 0 -11750254"/>
              <a:gd name="G10" fmla="+- 6549 0 2700"/>
              <a:gd name="G11" fmla="cos G10 -588358"/>
              <a:gd name="G12" fmla="sin G10 -588358"/>
              <a:gd name="G13" fmla="cos 13500 -588358"/>
              <a:gd name="G14" fmla="sin 13500 -588358"/>
              <a:gd name="G15" fmla="+- G11 10800 0"/>
              <a:gd name="G16" fmla="+- G12 10800 0"/>
              <a:gd name="G17" fmla="+- G13 10800 0"/>
              <a:gd name="G18" fmla="+- G14 10800 0"/>
              <a:gd name="G19" fmla="*/ 6549 1 2"/>
              <a:gd name="G20" fmla="+- G19 5400 0"/>
              <a:gd name="G21" fmla="cos G20 -588358"/>
              <a:gd name="G22" fmla="sin G20 -588358"/>
              <a:gd name="G23" fmla="+- G21 10800 0"/>
              <a:gd name="G24" fmla="+- G12 G23 G22"/>
              <a:gd name="G25" fmla="+- G22 G23 G11"/>
              <a:gd name="G26" fmla="cos 10800 -588358"/>
              <a:gd name="G27" fmla="sin 10800 -588358"/>
              <a:gd name="G28" fmla="cos 6549 -588358"/>
              <a:gd name="G29" fmla="sin 6549 -58835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50254"/>
              <a:gd name="G36" fmla="sin G34 -11750254"/>
              <a:gd name="G37" fmla="+/ -11750254 -58835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549 G39"/>
              <a:gd name="G43" fmla="sin 6549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021 w 21600"/>
              <a:gd name="T5" fmla="*/ 28 h 21600"/>
              <a:gd name="T6" fmla="*/ 2125 w 21600"/>
              <a:gd name="T7" fmla="*/ 10693 h 21600"/>
              <a:gd name="T8" fmla="*/ 10327 w 21600"/>
              <a:gd name="T9" fmla="*/ 4268 h 21600"/>
              <a:gd name="T10" fmla="*/ 24134 w 21600"/>
              <a:gd name="T11" fmla="*/ 8693 h 21600"/>
              <a:gd name="T12" fmla="*/ 20121 w 21600"/>
              <a:gd name="T13" fmla="*/ 14213 h 21600"/>
              <a:gd name="T14" fmla="*/ 14601 w 21600"/>
              <a:gd name="T15" fmla="*/ 1019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268" y="9778"/>
                </a:moveTo>
                <a:cubicBezTo>
                  <a:pt x="16765" y="6595"/>
                  <a:pt x="14022" y="4251"/>
                  <a:pt x="10800" y="4251"/>
                </a:cubicBezTo>
                <a:cubicBezTo>
                  <a:pt x="7214" y="4251"/>
                  <a:pt x="4295" y="7134"/>
                  <a:pt x="4251" y="10719"/>
                </a:cubicBezTo>
                <a:lnTo>
                  <a:pt x="0" y="10667"/>
                </a:lnTo>
                <a:cubicBezTo>
                  <a:pt x="73" y="4754"/>
                  <a:pt x="4887" y="0"/>
                  <a:pt x="10800" y="0"/>
                </a:cubicBezTo>
                <a:cubicBezTo>
                  <a:pt x="16114" y="0"/>
                  <a:pt x="20638" y="3865"/>
                  <a:pt x="21467" y="9114"/>
                </a:cubicBezTo>
                <a:lnTo>
                  <a:pt x="24134" y="8693"/>
                </a:lnTo>
                <a:lnTo>
                  <a:pt x="20121" y="14213"/>
                </a:lnTo>
                <a:lnTo>
                  <a:pt x="14601" y="10199"/>
                </a:lnTo>
                <a:lnTo>
                  <a:pt x="17268" y="9778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dirty="0">
                <a:latin typeface="Comic Sans MS" panose="030F0702030302020204" pitchFamily="66" charset="0"/>
              </a:rPr>
              <a:t>ЧЕР</a:t>
            </a:r>
            <a:r>
              <a:rPr lang="ru-RU" altLang="fr-FR" b="1" dirty="0">
                <a:latin typeface="Comic Sans MS" panose="030F0702030302020204" pitchFamily="66" charset="0"/>
              </a:rPr>
              <a:t>Е</a:t>
            </a:r>
            <a:r>
              <a:rPr lang="ru-RU" altLang="fr-FR" dirty="0">
                <a:latin typeface="Comic Sans MS" panose="030F0702030302020204" pitchFamily="66" charset="0"/>
              </a:rPr>
              <a:t>З</a:t>
            </a:r>
          </a:p>
          <a:p>
            <a:pPr algn="ctr"/>
            <a:r>
              <a:rPr lang="ru-RU" altLang="fr-FR" sz="8200" dirty="0">
                <a:latin typeface="Comic Sans MS" panose="030F0702030302020204" pitchFamily="66" charset="0"/>
              </a:rPr>
              <a:t>   </a:t>
            </a:r>
            <a:endParaRPr lang="fr-FR" altLang="fr-FR" sz="8200" dirty="0">
              <a:latin typeface="Comic Sans MS" panose="030F0702030302020204" pitchFamily="66" charset="0"/>
            </a:endParaRPr>
          </a:p>
        </p:txBody>
      </p:sp>
      <p:sp>
        <p:nvSpPr>
          <p:cNvPr id="35" name="AutoShape 55"/>
          <p:cNvSpPr>
            <a:spLocks noChangeArrowheads="1"/>
          </p:cNvSpPr>
          <p:nvPr/>
        </p:nvSpPr>
        <p:spPr bwMode="auto">
          <a:xfrm rot="5400000">
            <a:off x="3537531" y="147460"/>
            <a:ext cx="989013" cy="2232446"/>
          </a:xfrm>
          <a:custGeom>
            <a:avLst/>
            <a:gdLst>
              <a:gd name="G0" fmla="+- 12427 0 0"/>
              <a:gd name="G1" fmla="+- 1493 0 0"/>
              <a:gd name="G2" fmla="+- 12158 0 1493"/>
              <a:gd name="G3" fmla="+- G2 0 1493"/>
              <a:gd name="G4" fmla="*/ G3 32768 32059"/>
              <a:gd name="G5" fmla="*/ G4 1 2"/>
              <a:gd name="G6" fmla="+- 21600 0 12427"/>
              <a:gd name="G7" fmla="*/ G6 1493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4688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1493"/>
                </a:lnTo>
                <a:cubicBezTo>
                  <a:pt x="5564" y="1493"/>
                  <a:pt x="0" y="6268"/>
                  <a:pt x="0" y="12158"/>
                </a:cubicBezTo>
                <a:lnTo>
                  <a:pt x="0" y="21600"/>
                </a:lnTo>
                <a:lnTo>
                  <a:pt x="9375" y="21600"/>
                </a:lnTo>
                <a:lnTo>
                  <a:pt x="9375" y="12158"/>
                </a:lnTo>
                <a:cubicBezTo>
                  <a:pt x="9375" y="11333"/>
                  <a:pt x="10741" y="10665"/>
                  <a:pt x="12427" y="10665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rot="10800000" vert="eaVert" wrap="none" anchor="ctr" anchorCtr="1"/>
          <a:lstStyle/>
          <a:p>
            <a:pPr algn="ctr"/>
            <a:r>
              <a:rPr lang="ru-RU" altLang="fr-FR" b="1" dirty="0" smtClean="0">
                <a:latin typeface="Comic Sans MS" panose="030F0702030302020204" pitchFamily="66" charset="0"/>
              </a:rPr>
              <a:t>НА</a:t>
            </a:r>
            <a:r>
              <a:rPr lang="fr-FR" altLang="fr-FR" b="1" dirty="0" smtClean="0">
                <a:latin typeface="Comic Sans MS" panose="030F0702030302020204" pitchFamily="66" charset="0"/>
              </a:rPr>
              <a:t> </a:t>
            </a:r>
            <a:endParaRPr lang="fr-FR" altLang="fr-FR" b="1" dirty="0">
              <a:latin typeface="Comic Sans MS" panose="030F0702030302020204" pitchFamily="66" charset="0"/>
            </a:endParaRPr>
          </a:p>
          <a:p>
            <a:pPr algn="ctr"/>
            <a:endParaRPr lang="fr-FR" altLang="fr-FR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6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6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6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6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6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6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6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61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2000"/>
                                        <p:tgtEl>
                                          <p:spTgt spid="61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7" grpId="0" animBg="1"/>
      <p:bldP spid="6169" grpId="0" animBg="1"/>
      <p:bldP spid="6194" grpId="0" animBg="1"/>
      <p:bldP spid="6199" grpId="0" animBg="1"/>
      <p:bldP spid="6184" grpId="0" animBg="1"/>
      <p:bldP spid="6185" grpId="0" animBg="1"/>
      <p:bldP spid="6192" grpId="0" animBg="1"/>
      <p:bldP spid="6193" grpId="1" animBg="1"/>
      <p:bldP spid="6201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16" name="Group 48"/>
          <p:cNvGrpSpPr>
            <a:grpSpLocks/>
          </p:cNvGrpSpPr>
          <p:nvPr/>
        </p:nvGrpSpPr>
        <p:grpSpPr bwMode="auto">
          <a:xfrm>
            <a:off x="4213225" y="5661025"/>
            <a:ext cx="3527425" cy="1196975"/>
            <a:chOff x="2248" y="3566"/>
            <a:chExt cx="2222" cy="754"/>
          </a:xfrm>
        </p:grpSpPr>
        <p:sp>
          <p:nvSpPr>
            <p:cNvPr id="7209" name="AutoShape 41"/>
            <p:cNvSpPr>
              <a:spLocks noChangeArrowheads="1"/>
            </p:cNvSpPr>
            <p:nvPr/>
          </p:nvSpPr>
          <p:spPr bwMode="auto">
            <a:xfrm flipV="1">
              <a:off x="2248" y="3566"/>
              <a:ext cx="2222" cy="754"/>
            </a:xfrm>
            <a:custGeom>
              <a:avLst/>
              <a:gdLst>
                <a:gd name="G0" fmla="+- 16940 0 0"/>
                <a:gd name="G1" fmla="+- 3332 0 0"/>
                <a:gd name="G2" fmla="+- 12158 0 3332"/>
                <a:gd name="G3" fmla="+- G2 0 3332"/>
                <a:gd name="G4" fmla="*/ G3 32768 32059"/>
                <a:gd name="G5" fmla="*/ G4 1 2"/>
                <a:gd name="G6" fmla="+- 21600 0 16940"/>
                <a:gd name="G7" fmla="*/ G6 3332 6079"/>
                <a:gd name="G8" fmla="+- G7 16940 0"/>
                <a:gd name="T0" fmla="*/ 16940 w 21600"/>
                <a:gd name="T1" fmla="*/ 0 h 21600"/>
                <a:gd name="T2" fmla="*/ 16940 w 21600"/>
                <a:gd name="T3" fmla="*/ 12158 h 21600"/>
                <a:gd name="T4" fmla="*/ 2808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940" y="0"/>
                  </a:lnTo>
                  <a:lnTo>
                    <a:pt x="16940" y="3332"/>
                  </a:lnTo>
                  <a:lnTo>
                    <a:pt x="12427" y="3332"/>
                  </a:lnTo>
                  <a:cubicBezTo>
                    <a:pt x="5564" y="3332"/>
                    <a:pt x="0" y="7284"/>
                    <a:pt x="0" y="12158"/>
                  </a:cubicBezTo>
                  <a:lnTo>
                    <a:pt x="0" y="21600"/>
                  </a:lnTo>
                  <a:lnTo>
                    <a:pt x="5616" y="21600"/>
                  </a:lnTo>
                  <a:lnTo>
                    <a:pt x="5616" y="12158"/>
                  </a:lnTo>
                  <a:cubicBezTo>
                    <a:pt x="5616" y="10318"/>
                    <a:pt x="8665" y="8826"/>
                    <a:pt x="12427" y="8826"/>
                  </a:cubicBezTo>
                  <a:lnTo>
                    <a:pt x="16940" y="8826"/>
                  </a:lnTo>
                  <a:lnTo>
                    <a:pt x="16940" y="12158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214" name="Text Box 46"/>
            <p:cNvSpPr txBox="1">
              <a:spLocks noChangeArrowheads="1"/>
            </p:cNvSpPr>
            <p:nvPr/>
          </p:nvSpPr>
          <p:spPr bwMode="auto">
            <a:xfrm>
              <a:off x="3227" y="3961"/>
              <a:ext cx="10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fr-FR" dirty="0">
                  <a:latin typeface="Comic Sans MS" panose="030F0702030302020204" pitchFamily="66" charset="0"/>
                </a:rPr>
                <a:t>ИЗ-ПОД</a:t>
              </a:r>
              <a:endParaRPr lang="fr-FR" altLang="fr-FR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2627313" y="2997200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06" name="Line 38"/>
          <p:cNvSpPr>
            <a:spLocks noChangeShapeType="1"/>
          </p:cNvSpPr>
          <p:nvPr/>
        </p:nvSpPr>
        <p:spPr bwMode="auto">
          <a:xfrm>
            <a:off x="3492500" y="4365625"/>
            <a:ext cx="3240088" cy="12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4211638" y="2171700"/>
            <a:ext cx="719137" cy="576263"/>
          </a:xfrm>
          <a:prstGeom prst="cube">
            <a:avLst>
              <a:gd name="adj" fmla="val 25000"/>
            </a:avLst>
          </a:prstGeom>
          <a:solidFill>
            <a:srgbClr val="99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b="1">
                <a:latin typeface="Comic Sans MS" panose="030F0702030302020204" pitchFamily="66" charset="0"/>
              </a:rPr>
              <a:t>ЗА</a:t>
            </a:r>
            <a:endParaRPr lang="fr-FR" altLang="fr-FR" b="1">
              <a:latin typeface="Comic Sans MS" panose="030F0702030302020204" pitchFamily="66" charset="0"/>
            </a:endParaRPr>
          </a:p>
        </p:txBody>
      </p:sp>
      <p:grpSp>
        <p:nvGrpSpPr>
          <p:cNvPr id="7180" name="Group 12"/>
          <p:cNvGrpSpPr>
            <a:grpSpLocks/>
          </p:cNvGrpSpPr>
          <p:nvPr/>
        </p:nvGrpSpPr>
        <p:grpSpPr bwMode="auto">
          <a:xfrm>
            <a:off x="4859338" y="2238417"/>
            <a:ext cx="4283075" cy="1046123"/>
            <a:chOff x="3061" y="1500"/>
            <a:chExt cx="2698" cy="676"/>
          </a:xfrm>
        </p:grpSpPr>
        <p:sp>
          <p:nvSpPr>
            <p:cNvPr id="7181" name="AutoShape 13"/>
            <p:cNvSpPr>
              <a:spLocks noChangeArrowheads="1"/>
            </p:cNvSpPr>
            <p:nvPr/>
          </p:nvSpPr>
          <p:spPr bwMode="auto">
            <a:xfrm rot="5400000">
              <a:off x="4084" y="502"/>
              <a:ext cx="651" cy="2698"/>
            </a:xfrm>
            <a:custGeom>
              <a:avLst/>
              <a:gdLst>
                <a:gd name="G0" fmla="+- 16244 0 0"/>
                <a:gd name="G1" fmla="+- 2906 0 0"/>
                <a:gd name="G2" fmla="+- 12158 0 2906"/>
                <a:gd name="G3" fmla="+- G2 0 2906"/>
                <a:gd name="G4" fmla="*/ G3 32768 32059"/>
                <a:gd name="G5" fmla="*/ G4 1 2"/>
                <a:gd name="G6" fmla="+- 21600 0 16244"/>
                <a:gd name="G7" fmla="*/ G6 2906 6079"/>
                <a:gd name="G8" fmla="+- G7 16244 0"/>
                <a:gd name="T0" fmla="*/ 16244 w 21600"/>
                <a:gd name="T1" fmla="*/ 0 h 21600"/>
                <a:gd name="T2" fmla="*/ 16244 w 21600"/>
                <a:gd name="T3" fmla="*/ 12158 h 21600"/>
                <a:gd name="T4" fmla="*/ 3243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244" y="0"/>
                  </a:lnTo>
                  <a:lnTo>
                    <a:pt x="16244" y="2906"/>
                  </a:lnTo>
                  <a:lnTo>
                    <a:pt x="12427" y="2906"/>
                  </a:lnTo>
                  <a:cubicBezTo>
                    <a:pt x="5564" y="2906"/>
                    <a:pt x="0" y="7048"/>
                    <a:pt x="0" y="12158"/>
                  </a:cubicBezTo>
                  <a:lnTo>
                    <a:pt x="0" y="21600"/>
                  </a:lnTo>
                  <a:lnTo>
                    <a:pt x="6486" y="21600"/>
                  </a:lnTo>
                  <a:lnTo>
                    <a:pt x="6486" y="12158"/>
                  </a:lnTo>
                  <a:cubicBezTo>
                    <a:pt x="6486" y="10553"/>
                    <a:pt x="9146" y="9252"/>
                    <a:pt x="12427" y="9252"/>
                  </a:cubicBezTo>
                  <a:lnTo>
                    <a:pt x="16244" y="9252"/>
                  </a:lnTo>
                  <a:lnTo>
                    <a:pt x="16244" y="12158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 anchorCtr="1"/>
            <a:lstStyle/>
            <a:p>
              <a:pPr algn="ctr"/>
              <a:endParaRPr lang="fr-FR" altLang="fr-FR" b="1">
                <a:latin typeface="Comic Sans MS" panose="030F0702030302020204" pitchFamily="66" charset="0"/>
              </a:endParaRPr>
            </a:p>
          </p:txBody>
        </p:sp>
        <p:sp>
          <p:nvSpPr>
            <p:cNvPr id="7182" name="Text Box 14"/>
            <p:cNvSpPr txBox="1">
              <a:spLocks noChangeArrowheads="1"/>
            </p:cNvSpPr>
            <p:nvPr/>
          </p:nvSpPr>
          <p:spPr bwMode="auto">
            <a:xfrm>
              <a:off x="3985" y="1500"/>
              <a:ext cx="600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fr-FR" dirty="0">
                  <a:latin typeface="Comic Sans MS" panose="030F0702030302020204" pitchFamily="66" charset="0"/>
                </a:rPr>
                <a:t>ИЗ-ЗА</a:t>
              </a:r>
              <a:endParaRPr lang="fr-FR" altLang="fr-FR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4316413" y="3128963"/>
            <a:ext cx="4810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fr-FR" sz="6000" b="1">
                <a:latin typeface="Comic Sans MS" panose="030F0702030302020204" pitchFamily="66" charset="0"/>
              </a:rPr>
              <a:t>В</a:t>
            </a:r>
            <a:endParaRPr lang="fr-FR" altLang="fr-FR" sz="6000" b="1">
              <a:latin typeface="Comic Sans MS" panose="030F0702030302020204" pitchFamily="66" charset="0"/>
            </a:endParaRPr>
          </a:p>
        </p:txBody>
      </p:sp>
      <p:sp>
        <p:nvSpPr>
          <p:cNvPr id="7176" name="Freeform 8"/>
          <p:cNvSpPr>
            <a:spLocks/>
          </p:cNvSpPr>
          <p:nvPr/>
        </p:nvSpPr>
        <p:spPr bwMode="auto">
          <a:xfrm>
            <a:off x="2411413" y="981075"/>
            <a:ext cx="1081087" cy="4464050"/>
          </a:xfrm>
          <a:custGeom>
            <a:avLst/>
            <a:gdLst>
              <a:gd name="T0" fmla="*/ 454 w 454"/>
              <a:gd name="T1" fmla="*/ 0 h 1814"/>
              <a:gd name="T2" fmla="*/ 454 w 454"/>
              <a:gd name="T3" fmla="*/ 1361 h 1814"/>
              <a:gd name="T4" fmla="*/ 0 w 454"/>
              <a:gd name="T5" fmla="*/ 1814 h 1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4" h="1814">
                <a:moveTo>
                  <a:pt x="454" y="0"/>
                </a:moveTo>
                <a:lnTo>
                  <a:pt x="454" y="1361"/>
                </a:lnTo>
                <a:lnTo>
                  <a:pt x="0" y="1814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77" name="Freeform 9"/>
          <p:cNvSpPr>
            <a:spLocks noChangeAspect="1"/>
          </p:cNvSpPr>
          <p:nvPr/>
        </p:nvSpPr>
        <p:spPr bwMode="auto">
          <a:xfrm>
            <a:off x="2627313" y="2276475"/>
            <a:ext cx="712787" cy="2233613"/>
          </a:xfrm>
          <a:custGeom>
            <a:avLst/>
            <a:gdLst>
              <a:gd name="T0" fmla="*/ 0 w 681"/>
              <a:gd name="T1" fmla="*/ 680 h 2132"/>
              <a:gd name="T2" fmla="*/ 681 w 681"/>
              <a:gd name="T3" fmla="*/ 0 h 2132"/>
              <a:gd name="T4" fmla="*/ 681 w 681"/>
              <a:gd name="T5" fmla="*/ 2132 h 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1" h="2132">
                <a:moveTo>
                  <a:pt x="0" y="680"/>
                </a:moveTo>
                <a:lnTo>
                  <a:pt x="681" y="0"/>
                </a:lnTo>
                <a:lnTo>
                  <a:pt x="681" y="2132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86" name="AutoShape 18"/>
          <p:cNvSpPr>
            <a:spLocks noChangeArrowheads="1"/>
          </p:cNvSpPr>
          <p:nvPr/>
        </p:nvSpPr>
        <p:spPr bwMode="auto">
          <a:xfrm>
            <a:off x="2411413" y="981075"/>
            <a:ext cx="4321175" cy="4464050"/>
          </a:xfrm>
          <a:prstGeom prst="cube">
            <a:avLst>
              <a:gd name="adj" fmla="val 25000"/>
            </a:avLst>
          </a:prstGeom>
          <a:solidFill>
            <a:srgbClr val="00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dirty="0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1476375" y="60213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2411413" y="20605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05" name="AutoShape 37"/>
          <p:cNvSpPr>
            <a:spLocks noChangeArrowheads="1"/>
          </p:cNvSpPr>
          <p:nvPr/>
        </p:nvSpPr>
        <p:spPr bwMode="auto">
          <a:xfrm>
            <a:off x="4175125" y="1182688"/>
            <a:ext cx="792163" cy="576262"/>
          </a:xfrm>
          <a:prstGeom prst="cube">
            <a:avLst>
              <a:gd name="adj" fmla="val 25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dirty="0">
                <a:latin typeface="Comic Sans MS" panose="030F0702030302020204" pitchFamily="66" charset="0"/>
              </a:rPr>
              <a:t>НА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7178" name="Freeform 10"/>
          <p:cNvSpPr>
            <a:spLocks noChangeAspect="1"/>
          </p:cNvSpPr>
          <p:nvPr/>
        </p:nvSpPr>
        <p:spPr bwMode="auto">
          <a:xfrm>
            <a:off x="5875338" y="2276475"/>
            <a:ext cx="712787" cy="2233613"/>
          </a:xfrm>
          <a:custGeom>
            <a:avLst/>
            <a:gdLst>
              <a:gd name="T0" fmla="*/ 0 w 681"/>
              <a:gd name="T1" fmla="*/ 680 h 2132"/>
              <a:gd name="T2" fmla="*/ 681 w 681"/>
              <a:gd name="T3" fmla="*/ 0 h 2132"/>
              <a:gd name="T4" fmla="*/ 681 w 681"/>
              <a:gd name="T5" fmla="*/ 2132 h 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1" h="2132">
                <a:moveTo>
                  <a:pt x="0" y="680"/>
                </a:moveTo>
                <a:lnTo>
                  <a:pt x="681" y="0"/>
                </a:lnTo>
                <a:lnTo>
                  <a:pt x="681" y="21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97" name="AutoShape 29"/>
          <p:cNvSpPr>
            <a:spLocks noChangeArrowheads="1"/>
          </p:cNvSpPr>
          <p:nvPr/>
        </p:nvSpPr>
        <p:spPr bwMode="auto">
          <a:xfrm>
            <a:off x="4859338" y="3068638"/>
            <a:ext cx="4284662" cy="1079500"/>
          </a:xfrm>
          <a:prstGeom prst="rightArrow">
            <a:avLst>
              <a:gd name="adj1" fmla="val 50000"/>
              <a:gd name="adj2" fmla="val 992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dirty="0">
                <a:latin typeface="Comic Sans MS" panose="030F0702030302020204" pitchFamily="66" charset="0"/>
              </a:rPr>
              <a:t>ИЗ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7198" name="Line 30"/>
          <p:cNvSpPr>
            <a:spLocks noChangeShapeType="1"/>
          </p:cNvSpPr>
          <p:nvPr/>
        </p:nvSpPr>
        <p:spPr bwMode="auto">
          <a:xfrm>
            <a:off x="5867400" y="2997200"/>
            <a:ext cx="0" cy="2233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99" name="Line 31"/>
          <p:cNvSpPr>
            <a:spLocks noChangeShapeType="1"/>
          </p:cNvSpPr>
          <p:nvPr/>
        </p:nvSpPr>
        <p:spPr bwMode="auto">
          <a:xfrm>
            <a:off x="5651500" y="20605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3175" y="2301875"/>
            <a:ext cx="2393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fr-FR" sz="3600" dirty="0">
                <a:latin typeface="Comic Sans MS" panose="030F0702030302020204" pitchFamily="66" charset="0"/>
              </a:rPr>
              <a:t>ОТК</a:t>
            </a:r>
            <a:r>
              <a:rPr lang="ru-RU" altLang="fr-FR" sz="3600" b="1" dirty="0">
                <a:latin typeface="Comic Sans MS" panose="030F0702030302020204" pitchFamily="66" charset="0"/>
              </a:rPr>
              <a:t>У</a:t>
            </a:r>
            <a:r>
              <a:rPr lang="ru-RU" altLang="fr-FR" sz="3600" dirty="0">
                <a:latin typeface="Comic Sans MS" panose="030F0702030302020204" pitchFamily="66" charset="0"/>
              </a:rPr>
              <a:t>ДА?</a:t>
            </a:r>
            <a:endParaRPr lang="fr-FR" altLang="fr-FR" sz="3600" dirty="0">
              <a:latin typeface="Comic Sans MS" panose="030F0702030302020204" pitchFamily="66" charset="0"/>
            </a:endParaRPr>
          </a:p>
        </p:txBody>
      </p:sp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534988" y="2967038"/>
            <a:ext cx="1328737" cy="396875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000" b="1">
                <a:latin typeface="Comic Sans MS" panose="030F0702030302020204" pitchFamily="66" charset="0"/>
              </a:rPr>
              <a:t>GENITIF</a:t>
            </a:r>
          </a:p>
        </p:txBody>
      </p:sp>
      <p:sp>
        <p:nvSpPr>
          <p:cNvPr id="7217" name="AutoShape 49"/>
          <p:cNvSpPr>
            <a:spLocks noChangeArrowheads="1"/>
          </p:cNvSpPr>
          <p:nvPr/>
        </p:nvSpPr>
        <p:spPr bwMode="auto">
          <a:xfrm>
            <a:off x="4083050" y="5661025"/>
            <a:ext cx="1044575" cy="576263"/>
          </a:xfrm>
          <a:prstGeom prst="cube">
            <a:avLst>
              <a:gd name="adj" fmla="val 25000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dirty="0">
                <a:latin typeface="Comic Sans MS" panose="030F0702030302020204" pitchFamily="66" charset="0"/>
              </a:rPr>
              <a:t>ПОД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7218" name="Text Box 50"/>
          <p:cNvSpPr txBox="1">
            <a:spLocks noChangeArrowheads="1"/>
          </p:cNvSpPr>
          <p:nvPr/>
        </p:nvSpPr>
        <p:spPr bwMode="auto">
          <a:xfrm>
            <a:off x="34925" y="3500438"/>
            <a:ext cx="2160588" cy="128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С </a:t>
            </a:r>
            <a:r>
              <a:rPr lang="ru-RU" altLang="fr-FR" sz="1200" dirty="0" smtClean="0">
                <a:latin typeface="Comic Sans MS" panose="030F0702030302020204" pitchFamily="66" charset="0"/>
              </a:rPr>
              <a:t>ГОЛУБ</a:t>
            </a:r>
            <a:r>
              <a:rPr lang="ru-RU" altLang="fr-FR" sz="1200" b="1" dirty="0" smtClean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Й</a:t>
            </a:r>
            <a:r>
              <a:rPr lang="ru-RU" altLang="fr-FR" sz="1200" dirty="0" smtClean="0">
                <a:latin typeface="Comic Sans MS" panose="030F0702030302020204" pitchFamily="66" charset="0"/>
              </a:rPr>
              <a:t> КР</a:t>
            </a:r>
            <a:r>
              <a:rPr lang="ru-RU" altLang="fr-FR" sz="1200" b="1" dirty="0" smtClean="0">
                <a:latin typeface="Comic Sans MS" panose="030F0702030302020204" pitchFamily="66" charset="0"/>
              </a:rPr>
              <a:t>Ы</a:t>
            </a:r>
            <a:r>
              <a:rPr lang="ru-RU" altLang="fr-FR" sz="1200" dirty="0" smtClean="0">
                <a:latin typeface="Comic Sans MS" panose="030F0702030302020204" pitchFamily="66" charset="0"/>
              </a:rPr>
              <a:t>ШИ</a:t>
            </a:r>
            <a:endParaRPr lang="fr-FR" altLang="fr-FR" sz="1200" dirty="0">
              <a:latin typeface="Comic Sans MS" panose="030F0702030302020204" pitchFamily="66" charset="0"/>
            </a:endParaRPr>
          </a:p>
          <a:p>
            <a:pPr algn="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ИЗ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ГО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МА</a:t>
            </a:r>
            <a:endParaRPr lang="fr-FR" altLang="fr-FR" sz="1200" dirty="0">
              <a:latin typeface="Comic Sans MS" panose="030F0702030302020204" pitchFamily="66" charset="0"/>
            </a:endParaRPr>
          </a:p>
          <a:p>
            <a:pPr algn="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ОТ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ГО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МА</a:t>
            </a:r>
          </a:p>
          <a:p>
            <a:pPr algn="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ИЗ-ЗА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ГО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МА</a:t>
            </a:r>
          </a:p>
          <a:p>
            <a:pPr algn="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ИЗ-ПОД ГОЛУБ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ГО Д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МА</a:t>
            </a:r>
          </a:p>
        </p:txBody>
      </p:sp>
      <p:sp>
        <p:nvSpPr>
          <p:cNvPr id="7219" name="AutoShape 51"/>
          <p:cNvSpPr>
            <a:spLocks noChangeArrowheads="1"/>
          </p:cNvSpPr>
          <p:nvPr/>
        </p:nvSpPr>
        <p:spPr bwMode="auto">
          <a:xfrm>
            <a:off x="2555875" y="5157788"/>
            <a:ext cx="2938463" cy="576262"/>
          </a:xfrm>
          <a:prstGeom prst="cube">
            <a:avLst>
              <a:gd name="adj" fmla="val 25000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dirty="0">
                <a:latin typeface="Comic Sans MS" panose="030F0702030302020204" pitchFamily="66" charset="0"/>
              </a:rPr>
              <a:t>У/</a:t>
            </a:r>
            <a:r>
              <a:rPr lang="ru-RU" altLang="fr-FR" b="1" dirty="0">
                <a:latin typeface="Comic Sans MS" panose="030F0702030302020204" pitchFamily="66" charset="0"/>
              </a:rPr>
              <a:t>О</a:t>
            </a:r>
            <a:r>
              <a:rPr lang="ru-RU" altLang="fr-FR" dirty="0">
                <a:latin typeface="Comic Sans MS" panose="030F0702030302020204" pitchFamily="66" charset="0"/>
              </a:rPr>
              <a:t>КОЛО/В</a:t>
            </a:r>
            <a:r>
              <a:rPr lang="ru-RU" altLang="fr-FR" b="1" dirty="0">
                <a:latin typeface="Comic Sans MS" panose="030F0702030302020204" pitchFamily="66" charset="0"/>
              </a:rPr>
              <a:t>О</a:t>
            </a:r>
            <a:r>
              <a:rPr lang="ru-RU" altLang="fr-FR" dirty="0">
                <a:latin typeface="Comic Sans MS" panose="030F0702030302020204" pitchFamily="66" charset="0"/>
              </a:rPr>
              <a:t>ЗЛЕ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7200" name="AutoShape 32"/>
          <p:cNvSpPr>
            <a:spLocks noChangeArrowheads="1"/>
          </p:cNvSpPr>
          <p:nvPr/>
        </p:nvSpPr>
        <p:spPr bwMode="auto">
          <a:xfrm>
            <a:off x="5919786" y="4908550"/>
            <a:ext cx="3224213" cy="1079500"/>
          </a:xfrm>
          <a:prstGeom prst="rightArrow">
            <a:avLst>
              <a:gd name="adj1" fmla="val 50000"/>
              <a:gd name="adj2" fmla="val 9397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fr-FR" dirty="0">
                <a:latin typeface="Comic Sans MS" panose="030F0702030302020204" pitchFamily="66" charset="0"/>
              </a:rPr>
              <a:t>ОТ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7223" name="AutoShape 55"/>
          <p:cNvSpPr>
            <a:spLocks noChangeArrowheads="1"/>
          </p:cNvSpPr>
          <p:nvPr/>
        </p:nvSpPr>
        <p:spPr bwMode="auto">
          <a:xfrm rot="5400000">
            <a:off x="5482431" y="665957"/>
            <a:ext cx="989013" cy="2089150"/>
          </a:xfrm>
          <a:custGeom>
            <a:avLst/>
            <a:gdLst>
              <a:gd name="G0" fmla="+- 12427 0 0"/>
              <a:gd name="G1" fmla="+- 1493 0 0"/>
              <a:gd name="G2" fmla="+- 12158 0 1493"/>
              <a:gd name="G3" fmla="+- G2 0 1493"/>
              <a:gd name="G4" fmla="*/ G3 32768 32059"/>
              <a:gd name="G5" fmla="*/ G4 1 2"/>
              <a:gd name="G6" fmla="+- 21600 0 12427"/>
              <a:gd name="G7" fmla="*/ G6 1493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4688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1493"/>
                </a:lnTo>
                <a:cubicBezTo>
                  <a:pt x="5564" y="1493"/>
                  <a:pt x="0" y="6268"/>
                  <a:pt x="0" y="12158"/>
                </a:cubicBezTo>
                <a:lnTo>
                  <a:pt x="0" y="21600"/>
                </a:lnTo>
                <a:lnTo>
                  <a:pt x="9375" y="21600"/>
                </a:lnTo>
                <a:lnTo>
                  <a:pt x="9375" y="12158"/>
                </a:lnTo>
                <a:cubicBezTo>
                  <a:pt x="9375" y="11333"/>
                  <a:pt x="10741" y="10665"/>
                  <a:pt x="12427" y="10665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 anchorCtr="1"/>
          <a:lstStyle/>
          <a:p>
            <a:pPr algn="ctr"/>
            <a:r>
              <a:rPr lang="fr-FR" altLang="fr-FR" dirty="0">
                <a:latin typeface="Comic Sans MS" panose="030F0702030302020204" pitchFamily="66" charset="0"/>
              </a:rPr>
              <a:t>C</a:t>
            </a:r>
            <a:r>
              <a:rPr lang="fr-FR" altLang="fr-FR" b="1" dirty="0">
                <a:latin typeface="Comic Sans MS" panose="030F0702030302020204" pitchFamily="66" charset="0"/>
              </a:rPr>
              <a:t> </a:t>
            </a:r>
          </a:p>
          <a:p>
            <a:pPr algn="ctr"/>
            <a:endParaRPr lang="fr-FR" altLang="fr-FR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7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7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7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7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7" grpId="0" animBg="1"/>
      <p:bldP spid="7212" grpId="0" animBg="1"/>
      <p:bldP spid="7200" grpId="0" animBg="1"/>
      <p:bldP spid="72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61925" y="2344738"/>
            <a:ext cx="663575" cy="4572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fr-FR" dirty="0">
                <a:latin typeface="Comic Sans MS" panose="030F0702030302020204" pitchFamily="66" charset="0"/>
              </a:rPr>
              <a:t>В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63513" y="3570288"/>
            <a:ext cx="663575" cy="457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fr-FR" dirty="0">
                <a:latin typeface="Comic Sans MS" panose="030F0702030302020204" pitchFamily="66" charset="0"/>
              </a:rPr>
              <a:t>К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61925" y="4640263"/>
            <a:ext cx="663575" cy="4572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fr-FR" dirty="0">
                <a:latin typeface="Comic Sans MS" panose="030F0702030302020204" pitchFamily="66" charset="0"/>
              </a:rPr>
              <a:t>ИЗ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61925" y="5773738"/>
            <a:ext cx="663575" cy="4572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fr-FR" dirty="0">
                <a:latin typeface="Comic Sans MS" panose="030F0702030302020204" pitchFamily="66" charset="0"/>
              </a:rPr>
              <a:t>С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835150" y="2344738"/>
            <a:ext cx="865188" cy="4572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fr-FR" dirty="0">
                <a:latin typeface="Comic Sans MS" panose="030F0702030302020204" pitchFamily="66" charset="0"/>
              </a:rPr>
              <a:t>ВО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836738" y="3570288"/>
            <a:ext cx="865187" cy="457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fr-FR" dirty="0">
                <a:latin typeface="Comic Sans MS" panose="030F0702030302020204" pitchFamily="66" charset="0"/>
              </a:rPr>
              <a:t>КО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835150" y="4640263"/>
            <a:ext cx="865188" cy="4572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fr-FR" dirty="0">
                <a:latin typeface="Comic Sans MS" panose="030F0702030302020204" pitchFamily="66" charset="0"/>
              </a:rPr>
              <a:t>ИЗО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835150" y="5773738"/>
            <a:ext cx="865188" cy="4572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fr-FR" dirty="0">
                <a:latin typeface="Comic Sans MS" panose="030F0702030302020204" pitchFamily="66" charset="0"/>
              </a:rPr>
              <a:t>СО</a:t>
            </a:r>
            <a:endParaRPr lang="fr-FR" altLang="fr-FR" dirty="0">
              <a:latin typeface="Comic Sans MS" panose="030F0702030302020204" pitchFamily="66" charset="0"/>
            </a:endParaRPr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>
            <a:off x="938213" y="2336800"/>
            <a:ext cx="792162" cy="3960813"/>
          </a:xfrm>
          <a:prstGeom prst="rightArrow">
            <a:avLst>
              <a:gd name="adj1" fmla="val 56954"/>
              <a:gd name="adj2" fmla="val 4228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fr-FR" altLang="fr-FR">
                <a:latin typeface="Comic Sans MS" panose="030F0702030302020204" pitchFamily="66" charset="0"/>
              </a:rPr>
              <a:t>DEVIENNENT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3638550" y="82550"/>
            <a:ext cx="1835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3600" dirty="0">
                <a:latin typeface="Comic Sans MS" panose="030F0702030302020204" pitchFamily="66" charset="0"/>
              </a:rPr>
              <a:t>RAPPEL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7461250" y="1293813"/>
            <a:ext cx="1511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1200" dirty="0" smtClean="0">
                <a:latin typeface="Comic Sans MS" panose="030F0702030302020204" pitchFamily="66" charset="0"/>
              </a:rPr>
              <a:t>THÈME </a:t>
            </a:r>
            <a:r>
              <a:rPr lang="fr-FR" altLang="fr-FR" sz="1200" dirty="0">
                <a:latin typeface="Comic Sans MS" panose="030F0702030302020204" pitchFamily="66" charset="0"/>
              </a:rPr>
              <a:t>ASSYLLABIQUE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171825" y="1354138"/>
            <a:ext cx="647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fr-FR" sz="1600" dirty="0">
                <a:latin typeface="Comic Sans MS" panose="030F0702030302020204" pitchFamily="66" charset="0"/>
              </a:rPr>
              <a:t>МНЕ</a:t>
            </a:r>
            <a:endParaRPr lang="fr-FR" altLang="fr-FR" sz="1600" dirty="0">
              <a:latin typeface="Comic Sans MS" panose="030F0702030302020204" pitchFamily="66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479925" y="1354138"/>
            <a:ext cx="5762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fr-FR" sz="1600" dirty="0">
                <a:latin typeface="Comic Sans MS" panose="030F0702030302020204" pitchFamily="66" charset="0"/>
              </a:rPr>
              <a:t>ВСЕ</a:t>
            </a:r>
            <a:endParaRPr lang="fr-FR" altLang="fr-FR" sz="1600" dirty="0">
              <a:latin typeface="Comic Sans MS" panose="030F0702030302020204" pitchFamily="66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41975" y="1200041"/>
            <a:ext cx="18192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1200" dirty="0">
                <a:latin typeface="Comic Sans MS" panose="030F0702030302020204" pitchFamily="66" charset="0"/>
              </a:rPr>
              <a:t>GROUPE</a:t>
            </a:r>
            <a:r>
              <a:rPr lang="ru-RU" altLang="fr-FR" sz="1200" dirty="0">
                <a:latin typeface="Comic Sans MS" panose="030F0702030302020204" pitchFamily="66" charset="0"/>
              </a:rPr>
              <a:t> </a:t>
            </a:r>
            <a:r>
              <a:rPr lang="fr-FR" altLang="fr-FR" sz="1200" dirty="0">
                <a:latin typeface="Comic Sans MS" panose="030F0702030302020204" pitchFamily="66" charset="0"/>
              </a:rPr>
              <a:t>DE CONSONNES </a:t>
            </a:r>
            <a:r>
              <a:rPr lang="fr-FR" altLang="fr-FR" sz="120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COMMENÇANT PAR…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3063875" y="2424113"/>
            <a:ext cx="863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fr-FR" sz="1200">
                <a:latin typeface="Comic Sans MS" panose="030F0702030302020204" pitchFamily="66" charset="0"/>
              </a:rPr>
              <a:t>ВО</a:t>
            </a:r>
            <a:r>
              <a:rPr lang="fr-FR" altLang="fr-FR" sz="1200">
                <a:latin typeface="Comic Sans MS" panose="030F0702030302020204" pitchFamily="66" charset="0"/>
              </a:rPr>
              <a:t> </a:t>
            </a:r>
            <a:r>
              <a:rPr lang="ru-RU" altLang="fr-FR" sz="1200">
                <a:latin typeface="Comic Sans MS" panose="030F0702030302020204" pitchFamily="66" charset="0"/>
              </a:rPr>
              <a:t>МН</a:t>
            </a:r>
            <a:r>
              <a:rPr lang="ru-RU" altLang="fr-FR" sz="1200" b="1">
                <a:latin typeface="Comic Sans MS" panose="030F0702030302020204" pitchFamily="66" charset="0"/>
              </a:rPr>
              <a:t>Е</a:t>
            </a:r>
            <a:endParaRPr lang="fr-FR" altLang="fr-FR" sz="1200" b="1">
              <a:latin typeface="Comic Sans MS" panose="030F0702030302020204" pitchFamily="66" charset="0"/>
            </a:endParaRPr>
          </a:p>
        </p:txBody>
      </p:sp>
      <p:sp>
        <p:nvSpPr>
          <p:cNvPr id="9238" name="AutoShape 22"/>
          <p:cNvSpPr>
            <a:spLocks noChangeArrowheads="1"/>
          </p:cNvSpPr>
          <p:nvPr/>
        </p:nvSpPr>
        <p:spPr bwMode="auto">
          <a:xfrm>
            <a:off x="395288" y="1125538"/>
            <a:ext cx="2592387" cy="793750"/>
          </a:xfrm>
          <a:prstGeom prst="rightArrow">
            <a:avLst>
              <a:gd name="adj1" fmla="val 53222"/>
              <a:gd name="adj2" fmla="val 10080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>
                <a:latin typeface="Comic Sans MS" panose="030F0702030302020204" pitchFamily="66" charset="0"/>
              </a:rPr>
              <a:t>DEVANT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211638" y="2330450"/>
            <a:ext cx="1114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fr-FR" sz="1200">
                <a:latin typeface="Comic Sans MS" panose="030F0702030302020204" pitchFamily="66" charset="0"/>
              </a:rPr>
              <a:t>ВО</a:t>
            </a:r>
            <a:r>
              <a:rPr lang="fr-FR" altLang="fr-FR" sz="1200">
                <a:latin typeface="Comic Sans MS" panose="030F0702030302020204" pitchFamily="66" charset="0"/>
              </a:rPr>
              <a:t> </a:t>
            </a:r>
            <a:r>
              <a:rPr lang="ru-RU" altLang="fr-FR" sz="1200">
                <a:latin typeface="Comic Sans MS" panose="030F0702030302020204" pitchFamily="66" charset="0"/>
              </a:rPr>
              <a:t>ВС</a:t>
            </a:r>
            <a:r>
              <a:rPr lang="ru-RU" altLang="fr-FR" sz="1200" b="1">
                <a:latin typeface="Comic Sans MS" panose="030F0702030302020204" pitchFamily="66" charset="0"/>
              </a:rPr>
              <a:t>Е</a:t>
            </a:r>
            <a:r>
              <a:rPr lang="ru-RU" altLang="fr-FR" sz="1200">
                <a:latin typeface="Comic Sans MS" panose="030F0702030302020204" pitchFamily="66" charset="0"/>
              </a:rPr>
              <a:t>Х</a:t>
            </a:r>
            <a:r>
              <a:rPr lang="ru-RU" altLang="fr-FR" sz="1200" b="1">
                <a:latin typeface="Comic Sans MS" panose="030F0702030302020204" pitchFamily="66" charset="0"/>
              </a:rPr>
              <a:t> </a:t>
            </a:r>
            <a:r>
              <a:rPr lang="ru-RU" altLang="fr-FR" sz="1200">
                <a:latin typeface="Comic Sans MS" panose="030F0702030302020204" pitchFamily="66" charset="0"/>
              </a:rPr>
              <a:t>ДОМ</a:t>
            </a:r>
            <a:r>
              <a:rPr lang="ru-RU" altLang="fr-FR" sz="1200" b="1">
                <a:latin typeface="Comic Sans MS" panose="030F0702030302020204" pitchFamily="66" charset="0"/>
              </a:rPr>
              <a:t>А</a:t>
            </a:r>
            <a:r>
              <a:rPr lang="ru-RU" altLang="fr-FR" sz="1200">
                <a:latin typeface="Comic Sans MS" panose="030F0702030302020204" pitchFamily="66" charset="0"/>
              </a:rPr>
              <a:t>Х</a:t>
            </a:r>
            <a:endParaRPr lang="fr-FR" altLang="fr-FR" sz="1200">
              <a:latin typeface="Comic Sans MS" panose="030F0702030302020204" pitchFamily="66" charset="0"/>
            </a:endParaRP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7720564" y="2296339"/>
            <a:ext cx="99267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ВО</a:t>
            </a:r>
            <a:r>
              <a:rPr lang="fr-FR" altLang="fr-FR" sz="1200" dirty="0">
                <a:latin typeface="Comic Sans MS" panose="030F0702030302020204" pitchFamily="66" charset="0"/>
              </a:rPr>
              <a:t> </a:t>
            </a:r>
            <a:r>
              <a:rPr lang="ru-RU" altLang="fr-FR" sz="1200" dirty="0" smtClean="0">
                <a:latin typeface="Comic Sans MS" panose="030F0702030302020204" pitchFamily="66" charset="0"/>
              </a:rPr>
              <a:t>ЛЬД</a:t>
            </a:r>
            <a:r>
              <a:rPr lang="ru-RU" altLang="fr-FR" sz="1200" b="1" dirty="0" smtClean="0">
                <a:latin typeface="Comic Sans MS" panose="030F0702030302020204" pitchFamily="66" charset="0"/>
              </a:rPr>
              <a:t>У</a:t>
            </a:r>
            <a:endParaRPr lang="ru-RU" altLang="fr-FR" sz="1200" b="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ВО ЧТ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endParaRPr lang="fr-FR" altLang="fr-FR" sz="1200" b="1" dirty="0">
              <a:latin typeface="Comic Sans MS" panose="030F0702030302020204" pitchFamily="66" charset="0"/>
            </a:endParaRP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5651500" y="2011363"/>
            <a:ext cx="1800225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fr-FR" sz="1200" u="sng" dirty="0">
                <a:latin typeface="Comic Sans MS" panose="030F0702030302020204" pitchFamily="66" charset="0"/>
              </a:rPr>
              <a:t>В </a:t>
            </a:r>
            <a:r>
              <a:rPr lang="fr-FR" altLang="fr-FR" sz="1200" u="sng" dirty="0">
                <a:latin typeface="Comic Sans MS" panose="030F0702030302020204" pitchFamily="66" charset="0"/>
              </a:rPr>
              <a:t>OU </a:t>
            </a:r>
            <a:r>
              <a:rPr lang="ru-RU" altLang="fr-FR" sz="1200" u="sng" dirty="0">
                <a:latin typeface="Comic Sans MS" panose="030F0702030302020204" pitchFamily="66" charset="0"/>
              </a:rPr>
              <a:t>Ф</a:t>
            </a:r>
            <a:endParaRPr lang="fr-FR" altLang="fr-FR" sz="1200" u="sng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ВО</a:t>
            </a:r>
            <a:r>
              <a:rPr lang="fr-FR" altLang="fr-FR" sz="1200" dirty="0">
                <a:latin typeface="Comic Sans MS" panose="030F0702030302020204" pitchFamily="66" charset="0"/>
              </a:rPr>
              <a:t> </a:t>
            </a:r>
            <a:r>
              <a:rPr lang="ru-RU" altLang="fr-FR" sz="1200" dirty="0">
                <a:latin typeface="Comic Sans MS" panose="030F0702030302020204" pitchFamily="66" charset="0"/>
              </a:rPr>
              <a:t>ВЛАДИВОСТ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КЕ</a:t>
            </a: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ВО ФР</a:t>
            </a:r>
            <a:r>
              <a:rPr lang="ru-RU" altLang="fr-FR" sz="1200" b="1" dirty="0">
                <a:latin typeface="Comic Sans MS" panose="030F0702030302020204" pitchFamily="66" charset="0"/>
              </a:rPr>
              <a:t>А</a:t>
            </a:r>
            <a:r>
              <a:rPr lang="ru-RU" altLang="fr-FR" sz="1200" dirty="0">
                <a:latin typeface="Comic Sans MS" panose="030F0702030302020204" pitchFamily="66" charset="0"/>
              </a:rPr>
              <a:t>НЦИИ</a:t>
            </a: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ВО ВЬ</a:t>
            </a:r>
            <a:r>
              <a:rPr lang="ru-RU" altLang="fr-FR" sz="1200" b="1" dirty="0">
                <a:latin typeface="Comic Sans MS" panose="030F0702030302020204" pitchFamily="66" charset="0"/>
              </a:rPr>
              <a:t>Е</a:t>
            </a:r>
            <a:r>
              <a:rPr lang="ru-RU" altLang="fr-FR" sz="1200" dirty="0">
                <a:latin typeface="Comic Sans MS" panose="030F0702030302020204" pitchFamily="66" charset="0"/>
              </a:rPr>
              <a:t>ТНАМЕ</a:t>
            </a:r>
            <a:endParaRPr lang="fr-FR" altLang="fr-FR" sz="1200" b="1" dirty="0">
              <a:latin typeface="Comic Sans MS" panose="030F0702030302020204" pitchFamily="66" charset="0"/>
            </a:endParaRP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063875" y="3660775"/>
            <a:ext cx="863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fr-FR" sz="1200">
                <a:latin typeface="Comic Sans MS" panose="030F0702030302020204" pitchFamily="66" charset="0"/>
              </a:rPr>
              <a:t>КО</a:t>
            </a:r>
            <a:r>
              <a:rPr lang="fr-FR" altLang="fr-FR" sz="1200">
                <a:latin typeface="Comic Sans MS" panose="030F0702030302020204" pitchFamily="66" charset="0"/>
              </a:rPr>
              <a:t> </a:t>
            </a:r>
            <a:r>
              <a:rPr lang="ru-RU" altLang="fr-FR" sz="1200">
                <a:latin typeface="Comic Sans MS" panose="030F0702030302020204" pitchFamily="66" charset="0"/>
              </a:rPr>
              <a:t>МН</a:t>
            </a:r>
            <a:r>
              <a:rPr lang="ru-RU" altLang="fr-FR" sz="1200" b="1">
                <a:latin typeface="Comic Sans MS" panose="030F0702030302020204" pitchFamily="66" charset="0"/>
              </a:rPr>
              <a:t>Е</a:t>
            </a:r>
            <a:endParaRPr lang="fr-FR" altLang="fr-FR" sz="1200" b="1">
              <a:latin typeface="Comic Sans MS" panose="030F0702030302020204" pitchFamily="66" charset="0"/>
            </a:endParaRP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2955925" y="5864225"/>
            <a:ext cx="1079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СО</a:t>
            </a:r>
            <a:r>
              <a:rPr lang="fr-FR" altLang="fr-FR" sz="1200" dirty="0">
                <a:latin typeface="Comic Sans MS" panose="030F0702030302020204" pitchFamily="66" charset="0"/>
              </a:rPr>
              <a:t> </a:t>
            </a:r>
            <a:r>
              <a:rPr lang="ru-RU" altLang="fr-FR" sz="1200" dirty="0">
                <a:latin typeface="Comic Sans MS" panose="030F0702030302020204" pitchFamily="66" charset="0"/>
              </a:rPr>
              <a:t>МН</a:t>
            </a:r>
            <a:r>
              <a:rPr lang="ru-RU" altLang="fr-FR" sz="1200" b="1" dirty="0">
                <a:latin typeface="Comic Sans MS" panose="030F0702030302020204" pitchFamily="66" charset="0"/>
              </a:rPr>
              <a:t>О</a:t>
            </a:r>
            <a:r>
              <a:rPr lang="ru-RU" altLang="fr-FR" sz="1200" dirty="0">
                <a:latin typeface="Comic Sans MS" panose="030F0702030302020204" pitchFamily="66" charset="0"/>
              </a:rPr>
              <a:t>Й</a:t>
            </a:r>
            <a:endParaRPr lang="fr-FR" altLang="fr-FR" sz="1200" dirty="0">
              <a:latin typeface="Comic Sans MS" panose="030F0702030302020204" pitchFamily="66" charset="0"/>
            </a:endParaRP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4264025" y="3570288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КО</a:t>
            </a:r>
            <a:r>
              <a:rPr lang="fr-FR" altLang="fr-FR" sz="1200" dirty="0">
                <a:latin typeface="Comic Sans MS" panose="030F0702030302020204" pitchFamily="66" charset="0"/>
              </a:rPr>
              <a:t> </a:t>
            </a:r>
            <a:r>
              <a:rPr lang="ru-RU" altLang="fr-FR" sz="1200" dirty="0">
                <a:latin typeface="Comic Sans MS" panose="030F0702030302020204" pitchFamily="66" charset="0"/>
              </a:rPr>
              <a:t>ВС</a:t>
            </a:r>
            <a:r>
              <a:rPr lang="ru-RU" altLang="fr-FR" sz="1200" b="1" dirty="0">
                <a:latin typeface="Comic Sans MS" panose="030F0702030302020204" pitchFamily="66" charset="0"/>
              </a:rPr>
              <a:t>Е</a:t>
            </a:r>
            <a:r>
              <a:rPr lang="ru-RU" altLang="fr-FR" sz="1200" dirty="0">
                <a:latin typeface="Comic Sans MS" panose="030F0702030302020204" pitchFamily="66" charset="0"/>
              </a:rPr>
              <a:t>М</a:t>
            </a:r>
            <a:r>
              <a:rPr lang="ru-RU" altLang="fr-FR" sz="1200" b="1" dirty="0">
                <a:latin typeface="Comic Sans MS" panose="030F0702030302020204" pitchFamily="66" charset="0"/>
              </a:rPr>
              <a:t> </a:t>
            </a:r>
            <a:r>
              <a:rPr lang="ru-RU" altLang="fr-FR" sz="1200" dirty="0">
                <a:latin typeface="Comic Sans MS" panose="030F0702030302020204" pitchFamily="66" charset="0"/>
              </a:rPr>
              <a:t>ДОМ</a:t>
            </a:r>
            <a:r>
              <a:rPr lang="ru-RU" altLang="fr-FR" sz="1200" b="1" dirty="0">
                <a:latin typeface="Comic Sans MS" panose="030F0702030302020204" pitchFamily="66" charset="0"/>
              </a:rPr>
              <a:t>А</a:t>
            </a:r>
            <a:r>
              <a:rPr lang="ru-RU" altLang="fr-FR" sz="1200" dirty="0">
                <a:latin typeface="Comic Sans MS" panose="030F0702030302020204" pitchFamily="66" charset="0"/>
              </a:rPr>
              <a:t>М</a:t>
            </a:r>
            <a:endParaRPr lang="fr-FR" altLang="fr-FR" sz="1200" dirty="0">
              <a:latin typeface="Comic Sans MS" panose="030F0702030302020204" pitchFamily="66" charset="0"/>
            </a:endParaRP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4211638" y="5771505"/>
            <a:ext cx="1114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СО</a:t>
            </a:r>
            <a:r>
              <a:rPr lang="fr-FR" altLang="fr-FR" sz="1200" dirty="0">
                <a:latin typeface="Comic Sans MS" panose="030F0702030302020204" pitchFamily="66" charset="0"/>
              </a:rPr>
              <a:t> </a:t>
            </a:r>
            <a:r>
              <a:rPr lang="ru-RU" altLang="fr-FR" sz="1200" dirty="0">
                <a:latin typeface="Comic Sans MS" panose="030F0702030302020204" pitchFamily="66" charset="0"/>
              </a:rPr>
              <a:t>ВС</a:t>
            </a:r>
            <a:r>
              <a:rPr lang="ru-RU" altLang="fr-FR" sz="1200" b="1" dirty="0">
                <a:latin typeface="Comic Sans MS" panose="030F0702030302020204" pitchFamily="66" charset="0"/>
              </a:rPr>
              <a:t>Е</a:t>
            </a:r>
            <a:r>
              <a:rPr lang="ru-RU" altLang="fr-FR" sz="1200" dirty="0">
                <a:latin typeface="Comic Sans MS" panose="030F0702030302020204" pitchFamily="66" charset="0"/>
              </a:rPr>
              <a:t>Х</a:t>
            </a:r>
            <a:r>
              <a:rPr lang="ru-RU" altLang="fr-FR" sz="1200" b="1" dirty="0">
                <a:latin typeface="Comic Sans MS" panose="030F0702030302020204" pitchFamily="66" charset="0"/>
              </a:rPr>
              <a:t> </a:t>
            </a:r>
            <a:r>
              <a:rPr lang="ru-RU" altLang="fr-FR" sz="1200" dirty="0" smtClean="0">
                <a:latin typeface="Comic Sans MS" panose="030F0702030302020204" pitchFamily="66" charset="0"/>
              </a:rPr>
              <a:t>СТОР</a:t>
            </a:r>
            <a:r>
              <a:rPr lang="ru-RU" altLang="fr-FR" sz="1200" b="1" dirty="0" smtClean="0">
                <a:latin typeface="Comic Sans MS" panose="030F0702030302020204" pitchFamily="66" charset="0"/>
              </a:rPr>
              <a:t>О</a:t>
            </a:r>
            <a:r>
              <a:rPr lang="ru-RU" altLang="fr-FR" sz="1200" dirty="0" smtClean="0">
                <a:latin typeface="Comic Sans MS" panose="030F0702030302020204" pitchFamily="66" charset="0"/>
              </a:rPr>
              <a:t>Н</a:t>
            </a:r>
            <a:endParaRPr lang="fr-FR" altLang="fr-FR" sz="1200" dirty="0">
              <a:latin typeface="Comic Sans MS" panose="030F0702030302020204" pitchFamily="66" charset="0"/>
            </a:endParaRP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7785100" y="3660775"/>
            <a:ext cx="863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fr-FR" sz="1200">
                <a:latin typeface="Comic Sans MS" panose="030F0702030302020204" pitchFamily="66" charset="0"/>
              </a:rPr>
              <a:t>КО</a:t>
            </a:r>
            <a:r>
              <a:rPr lang="fr-FR" altLang="fr-FR" sz="1200">
                <a:latin typeface="Comic Sans MS" panose="030F0702030302020204" pitchFamily="66" charset="0"/>
              </a:rPr>
              <a:t> </a:t>
            </a:r>
            <a:r>
              <a:rPr lang="ru-RU" altLang="fr-FR" sz="1200">
                <a:latin typeface="Comic Sans MS" panose="030F0702030302020204" pitchFamily="66" charset="0"/>
              </a:rPr>
              <a:t>ЛБ</a:t>
            </a:r>
            <a:r>
              <a:rPr lang="ru-RU" altLang="fr-FR" sz="1200" b="1">
                <a:latin typeface="Comic Sans MS" panose="030F0702030302020204" pitchFamily="66" charset="0"/>
              </a:rPr>
              <a:t>У</a:t>
            </a:r>
            <a:endParaRPr lang="fr-FR" altLang="fr-FR" sz="1200" b="1">
              <a:latin typeface="Comic Sans MS" panose="030F0702030302020204" pitchFamily="66" charset="0"/>
            </a:endParaRP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4211638" y="4638030"/>
            <a:ext cx="1114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ИЗО</a:t>
            </a:r>
            <a:r>
              <a:rPr lang="fr-FR" altLang="fr-FR" sz="1200" dirty="0">
                <a:latin typeface="Comic Sans MS" panose="030F0702030302020204" pitchFamily="66" charset="0"/>
              </a:rPr>
              <a:t> </a:t>
            </a:r>
            <a:r>
              <a:rPr lang="ru-RU" altLang="fr-FR" sz="1200" dirty="0">
                <a:latin typeface="Comic Sans MS" panose="030F0702030302020204" pitchFamily="66" charset="0"/>
              </a:rPr>
              <a:t>ВС</a:t>
            </a:r>
            <a:r>
              <a:rPr lang="ru-RU" altLang="fr-FR" sz="1200" b="1" dirty="0">
                <a:latin typeface="Comic Sans MS" panose="030F0702030302020204" pitchFamily="66" charset="0"/>
              </a:rPr>
              <a:t>Е</a:t>
            </a:r>
            <a:r>
              <a:rPr lang="ru-RU" altLang="fr-FR" sz="1200" dirty="0">
                <a:latin typeface="Comic Sans MS" panose="030F0702030302020204" pitchFamily="66" charset="0"/>
              </a:rPr>
              <a:t>Х</a:t>
            </a:r>
            <a:r>
              <a:rPr lang="ru-RU" altLang="fr-FR" sz="1200" b="1" dirty="0">
                <a:latin typeface="Comic Sans MS" panose="030F0702030302020204" pitchFamily="66" charset="0"/>
              </a:rPr>
              <a:t> </a:t>
            </a:r>
            <a:r>
              <a:rPr lang="ru-RU" altLang="fr-FR" sz="1200" dirty="0" smtClean="0">
                <a:latin typeface="Comic Sans MS" panose="030F0702030302020204" pitchFamily="66" charset="0"/>
              </a:rPr>
              <a:t>СИЛ</a:t>
            </a:r>
            <a:endParaRPr lang="fr-FR" altLang="fr-FR" sz="1200" dirty="0">
              <a:latin typeface="Comic Sans MS" panose="030F0702030302020204" pitchFamily="66" charset="0"/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7785100" y="5864225"/>
            <a:ext cx="863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fr-FR" sz="1200">
                <a:latin typeface="Comic Sans MS" panose="030F0702030302020204" pitchFamily="66" charset="0"/>
              </a:rPr>
              <a:t>СО</a:t>
            </a:r>
            <a:r>
              <a:rPr lang="fr-FR" altLang="fr-FR" sz="1200">
                <a:latin typeface="Comic Sans MS" panose="030F0702030302020204" pitchFamily="66" charset="0"/>
              </a:rPr>
              <a:t> </a:t>
            </a:r>
            <a:r>
              <a:rPr lang="ru-RU" altLang="fr-FR" sz="1200">
                <a:latin typeface="Comic Sans MS" panose="030F0702030302020204" pitchFamily="66" charset="0"/>
              </a:rPr>
              <a:t>ЛБ</a:t>
            </a:r>
            <a:r>
              <a:rPr lang="ru-RU" altLang="fr-FR" sz="1200" b="1">
                <a:latin typeface="Comic Sans MS" panose="030F0702030302020204" pitchFamily="66" charset="0"/>
              </a:rPr>
              <a:t>А</a:t>
            </a:r>
            <a:endParaRPr lang="fr-FR" altLang="fr-FR" sz="1200" b="1">
              <a:latin typeface="Comic Sans MS" panose="030F0702030302020204" pitchFamily="66" charset="0"/>
            </a:endParaRPr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5651500" y="5499100"/>
            <a:ext cx="18002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1200" u="sng" dirty="0" smtClean="0">
                <a:latin typeface="Comic Sans MS" panose="030F0702030302020204" pitchFamily="66" charset="0"/>
              </a:rPr>
              <a:t>SIFF</a:t>
            </a:r>
            <a:r>
              <a:rPr lang="fr-FR" altLang="fr-FR" sz="1200" u="sng" dirty="0">
                <a:latin typeface="Comic Sans MS" panose="030F0702030302020204" pitchFamily="66" charset="0"/>
              </a:rPr>
              <a:t>L</a:t>
            </a:r>
            <a:r>
              <a:rPr lang="fr-FR" altLang="fr-FR" sz="1200" u="sng" dirty="0" smtClean="0">
                <a:latin typeface="Comic Sans MS" panose="030F0702030302020204" pitchFamily="66" charset="0"/>
              </a:rPr>
              <a:t>ANTE </a:t>
            </a:r>
            <a:r>
              <a:rPr lang="fr-FR" altLang="fr-FR" sz="1200" u="sng" dirty="0">
                <a:latin typeface="Comic Sans MS" panose="030F0702030302020204" pitchFamily="66" charset="0"/>
              </a:rPr>
              <a:t>OU CHUINTANTE</a:t>
            </a:r>
            <a:endParaRPr lang="ru-RU" altLang="fr-FR" sz="1200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СО</a:t>
            </a:r>
            <a:r>
              <a:rPr lang="fr-FR" altLang="fr-FR" sz="1200" dirty="0">
                <a:latin typeface="Comic Sans MS" panose="030F0702030302020204" pitchFamily="66" charset="0"/>
              </a:rPr>
              <a:t> </a:t>
            </a:r>
            <a:r>
              <a:rPr lang="ru-RU" altLang="fr-FR" sz="1200" dirty="0">
                <a:latin typeface="Comic Sans MS" panose="030F0702030302020204" pitchFamily="66" charset="0"/>
              </a:rPr>
              <a:t>СТЕН</a:t>
            </a:r>
            <a:r>
              <a:rPr lang="ru-RU" altLang="fr-FR" sz="1200" b="1" dirty="0">
                <a:latin typeface="Comic Sans MS" panose="030F0702030302020204" pitchFamily="66" charset="0"/>
              </a:rPr>
              <a:t>Ы</a:t>
            </a:r>
          </a:p>
          <a:p>
            <a:pPr algn="ctr">
              <a:spcBef>
                <a:spcPct val="50000"/>
              </a:spcBef>
            </a:pPr>
            <a:r>
              <a:rPr lang="ru-RU" altLang="fr-FR" sz="1200" dirty="0">
                <a:latin typeface="Comic Sans MS" panose="030F0702030302020204" pitchFamily="66" charset="0"/>
              </a:rPr>
              <a:t>СО </a:t>
            </a:r>
            <a:r>
              <a:rPr lang="ru-RU" altLang="fr-FR" sz="1200" dirty="0" smtClean="0">
                <a:latin typeface="Comic Sans MS" panose="030F0702030302020204" pitchFamily="66" charset="0"/>
              </a:rPr>
              <a:t>ШКАФ</a:t>
            </a:r>
            <a:r>
              <a:rPr lang="ru-RU" altLang="fr-FR" sz="1200" b="1" dirty="0" smtClean="0">
                <a:latin typeface="Comic Sans MS" panose="030F0702030302020204" pitchFamily="66" charset="0"/>
              </a:rPr>
              <a:t>А</a:t>
            </a:r>
            <a:endParaRPr lang="ru-RU" altLang="fr-FR" sz="1200" b="1" dirty="0">
              <a:latin typeface="Comic Sans MS" panose="030F0702030302020204" pitchFamily="66" charset="0"/>
            </a:endParaRPr>
          </a:p>
        </p:txBody>
      </p:sp>
      <p:sp>
        <p:nvSpPr>
          <p:cNvPr id="9250" name="AutoShape 34"/>
          <p:cNvSpPr>
            <a:spLocks noChangeArrowheads="1"/>
          </p:cNvSpPr>
          <p:nvPr/>
        </p:nvSpPr>
        <p:spPr bwMode="auto">
          <a:xfrm rot="-2647406">
            <a:off x="3100388" y="4473575"/>
            <a:ext cx="792162" cy="792163"/>
          </a:xfrm>
          <a:prstGeom prst="plus">
            <a:avLst>
              <a:gd name="adj" fmla="val 4248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51" name="AutoShape 35"/>
          <p:cNvSpPr>
            <a:spLocks noChangeArrowheads="1"/>
          </p:cNvSpPr>
          <p:nvPr/>
        </p:nvSpPr>
        <p:spPr bwMode="auto">
          <a:xfrm rot="-2647406">
            <a:off x="6156325" y="3403600"/>
            <a:ext cx="792163" cy="792163"/>
          </a:xfrm>
          <a:prstGeom prst="plus">
            <a:avLst>
              <a:gd name="adj" fmla="val 4248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52" name="AutoShape 36"/>
          <p:cNvSpPr>
            <a:spLocks noChangeArrowheads="1"/>
          </p:cNvSpPr>
          <p:nvPr/>
        </p:nvSpPr>
        <p:spPr bwMode="auto">
          <a:xfrm rot="-2647406">
            <a:off x="6156325" y="4473575"/>
            <a:ext cx="792163" cy="792163"/>
          </a:xfrm>
          <a:prstGeom prst="plus">
            <a:avLst>
              <a:gd name="adj" fmla="val 4248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53" name="AutoShape 37"/>
          <p:cNvSpPr>
            <a:spLocks noChangeArrowheads="1"/>
          </p:cNvSpPr>
          <p:nvPr/>
        </p:nvSpPr>
        <p:spPr bwMode="auto">
          <a:xfrm rot="-2647406">
            <a:off x="7821613" y="4471988"/>
            <a:ext cx="792162" cy="792162"/>
          </a:xfrm>
          <a:prstGeom prst="plus">
            <a:avLst>
              <a:gd name="adj" fmla="val 4248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10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10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1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1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1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2" grpId="0" animBg="1"/>
      <p:bldP spid="9223" grpId="0" animBg="1"/>
      <p:bldP spid="9224" grpId="0" animBg="1"/>
      <p:bldP spid="9225" grpId="0" animBg="1"/>
      <p:bldP spid="9226" grpId="0" animBg="1"/>
      <p:bldP spid="9227" grpId="0" animBg="1"/>
      <p:bldP spid="9228" grpId="0" animBg="1"/>
      <p:bldP spid="9229" grpId="0" animBg="1"/>
      <p:bldP spid="9231" grpId="0"/>
      <p:bldP spid="9232" grpId="0"/>
      <p:bldP spid="9233" grpId="0"/>
      <p:bldP spid="9234" grpId="0"/>
      <p:bldP spid="9237" grpId="0"/>
      <p:bldP spid="9238" grpId="0" animBg="1"/>
      <p:bldP spid="9239" grpId="0"/>
      <p:bldP spid="9240" grpId="0"/>
      <p:bldP spid="9241" grpId="0"/>
      <p:bldP spid="9242" grpId="0"/>
      <p:bldP spid="9243" grpId="0"/>
      <p:bldP spid="9244" grpId="0"/>
      <p:bldP spid="9245" grpId="0"/>
      <p:bldP spid="9246" grpId="0"/>
      <p:bldP spid="9247" grpId="0"/>
      <p:bldP spid="9248" grpId="0"/>
      <p:bldP spid="9249" grpId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</TotalTime>
  <Words>207</Words>
  <Application>Microsoft Office PowerPoint</Application>
  <PresentationFormat>Affichage à l'écran (4:3)</PresentationFormat>
  <Paragraphs>110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Comic Sans MS</vt:lpstr>
      <vt:lpstr>Times New Roman</vt:lpstr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Давид Ивович</dc:creator>
  <cp:lastModifiedBy>Давид Ивович Виаль</cp:lastModifiedBy>
  <cp:revision>45</cp:revision>
  <dcterms:created xsi:type="dcterms:W3CDTF">1601-01-01T00:00:00Z</dcterms:created>
  <dcterms:modified xsi:type="dcterms:W3CDTF">2020-03-11T12:40:32Z</dcterms:modified>
</cp:coreProperties>
</file>